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4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40" r:id="rId22"/>
    <p:sldId id="318" r:id="rId23"/>
    <p:sldId id="319" r:id="rId24"/>
    <p:sldId id="320" r:id="rId25"/>
    <p:sldId id="321" r:id="rId26"/>
    <p:sldId id="322" r:id="rId27"/>
    <p:sldId id="323" r:id="rId28"/>
    <p:sldId id="34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5" r:id="rId38"/>
    <p:sldId id="337" r:id="rId39"/>
    <p:sldId id="345" r:id="rId40"/>
    <p:sldId id="350" r:id="rId41"/>
    <p:sldId id="349" r:id="rId42"/>
    <p:sldId id="346" r:id="rId43"/>
    <p:sldId id="347" r:id="rId44"/>
    <p:sldId id="348" r:id="rId45"/>
    <p:sldId id="356" r:id="rId46"/>
    <p:sldId id="357" r:id="rId47"/>
    <p:sldId id="351" r:id="rId48"/>
    <p:sldId id="355" r:id="rId49"/>
    <p:sldId id="353" r:id="rId50"/>
    <p:sldId id="354" r:id="rId51"/>
    <p:sldId id="352" r:id="rId52"/>
    <p:sldId id="358" r:id="rId53"/>
    <p:sldId id="359" r:id="rId54"/>
    <p:sldId id="360" r:id="rId55"/>
    <p:sldId id="361" r:id="rId56"/>
    <p:sldId id="366" r:id="rId57"/>
    <p:sldId id="310" r:id="rId58"/>
    <p:sldId id="367" r:id="rId59"/>
    <p:sldId id="295" r:id="rId60"/>
    <p:sldId id="298" r:id="rId61"/>
    <p:sldId id="299" r:id="rId62"/>
    <p:sldId id="300" r:id="rId63"/>
    <p:sldId id="257" r:id="rId64"/>
    <p:sldId id="262" r:id="rId65"/>
    <p:sldId id="260" r:id="rId66"/>
    <p:sldId id="261" r:id="rId67"/>
    <p:sldId id="259" r:id="rId68"/>
    <p:sldId id="263" r:id="rId69"/>
    <p:sldId id="269" r:id="rId70"/>
    <p:sldId id="365" r:id="rId71"/>
    <p:sldId id="264" r:id="rId72"/>
    <p:sldId id="265" r:id="rId73"/>
    <p:sldId id="364" r:id="rId74"/>
    <p:sldId id="304" r:id="rId75"/>
    <p:sldId id="303" r:id="rId76"/>
    <p:sldId id="362" r:id="rId77"/>
    <p:sldId id="266" r:id="rId78"/>
    <p:sldId id="267" r:id="rId79"/>
    <p:sldId id="307" r:id="rId80"/>
    <p:sldId id="306" r:id="rId81"/>
    <p:sldId id="268" r:id="rId82"/>
    <p:sldId id="305" r:id="rId83"/>
    <p:sldId id="36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Week April 10-14" id="{2BFBFDAC-A7D5-184E-AC08-13B70235F211}">
          <p14:sldIdLst>
            <p14:sldId id="341"/>
            <p14:sldId id="311"/>
            <p14:sldId id="313"/>
            <p14:sldId id="312"/>
            <p14:sldId id="314"/>
            <p14:sldId id="315"/>
            <p14:sldId id="316"/>
            <p14:sldId id="317"/>
            <p14:sldId id="340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eek April 17-21" id="{44939907-2436-9249-BA5A-54EF824977D2}">
          <p14:sldIdLst>
            <p14:sldId id="34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5"/>
            <p14:sldId id="337"/>
            <p14:sldId id="345"/>
            <p14:sldId id="350"/>
            <p14:sldId id="349"/>
            <p14:sldId id="346"/>
            <p14:sldId id="347"/>
            <p14:sldId id="348"/>
            <p14:sldId id="356"/>
            <p14:sldId id="357"/>
            <p14:sldId id="351"/>
            <p14:sldId id="355"/>
            <p14:sldId id="353"/>
            <p14:sldId id="354"/>
            <p14:sldId id="352"/>
          </p14:sldIdLst>
        </p14:section>
        <p14:section name="Week of April 24-28" id="{0C29E850-E21B-504E-8DAC-24DFCF8F2256}">
          <p14:sldIdLst>
            <p14:sldId id="358"/>
            <p14:sldId id="359"/>
            <p14:sldId id="360"/>
            <p14:sldId id="361"/>
            <p14:sldId id="366"/>
          </p14:sldIdLst>
        </p14:section>
        <p14:section name="t-SNE" id="{E92C0598-C04A-DF4A-83FC-B5DEB0C3B8CA}">
          <p14:sldIdLst>
            <p14:sldId id="310"/>
            <p14:sldId id="367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365"/>
            <p14:sldId id="264"/>
            <p14:sldId id="265"/>
            <p14:sldId id="364"/>
            <p14:sldId id="304"/>
            <p14:sldId id="303"/>
            <p14:sldId id="362"/>
            <p14:sldId id="266"/>
            <p14:sldId id="267"/>
            <p14:sldId id="307"/>
            <p14:sldId id="306"/>
            <p14:sldId id="268"/>
            <p14:sldId id="305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4"/>
    <p:restoredTop sz="82599"/>
  </p:normalViewPr>
  <p:slideViewPr>
    <p:cSldViewPr snapToGrid="0">
      <p:cViewPr varScale="1">
        <p:scale>
          <a:sx n="73" d="100"/>
          <a:sy n="73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F99B-35E6-416C-906A-1C2776112B8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59F66E9-EE07-46AB-895A-02D32B8C41F9}">
      <dgm:prSet/>
      <dgm:spPr/>
      <dgm:t>
        <a:bodyPr/>
        <a:lstStyle/>
        <a:p>
          <a:r>
            <a:rPr lang="en-US"/>
            <a:t>MSE score for validation set</a:t>
          </a:r>
        </a:p>
      </dgm:t>
    </dgm:pt>
    <dgm:pt modelId="{A52B02AF-E91F-40B2-B44D-F090FB59635B}" type="parTrans" cxnId="{38A381B6-6954-4B67-B084-47E70F47EB6C}">
      <dgm:prSet/>
      <dgm:spPr/>
      <dgm:t>
        <a:bodyPr/>
        <a:lstStyle/>
        <a:p>
          <a:endParaRPr lang="en-US"/>
        </a:p>
      </dgm:t>
    </dgm:pt>
    <dgm:pt modelId="{80F2CA8C-84F2-4938-B55F-9BEA2EF0B57B}" type="sibTrans" cxnId="{38A381B6-6954-4B67-B084-47E70F47EB6C}">
      <dgm:prSet/>
      <dgm:spPr/>
      <dgm:t>
        <a:bodyPr/>
        <a:lstStyle/>
        <a:p>
          <a:endParaRPr lang="en-US"/>
        </a:p>
      </dgm:t>
    </dgm:pt>
    <dgm:pt modelId="{F06B43F8-570D-42CD-91F8-CAB9BBE0C6A5}">
      <dgm:prSet/>
      <dgm:spPr/>
      <dgm:t>
        <a:bodyPr/>
        <a:lstStyle/>
        <a:p>
          <a:r>
            <a:rPr lang="en-US"/>
            <a:t>count 7000.000000 </a:t>
          </a:r>
        </a:p>
      </dgm:t>
    </dgm:pt>
    <dgm:pt modelId="{7E606F39-97BF-4151-B53C-0EFD8EE0BC57}" type="parTrans" cxnId="{D8D15AEC-33BB-4E11-AA26-9B6C540C2B22}">
      <dgm:prSet/>
      <dgm:spPr/>
      <dgm:t>
        <a:bodyPr/>
        <a:lstStyle/>
        <a:p>
          <a:endParaRPr lang="en-US"/>
        </a:p>
      </dgm:t>
    </dgm:pt>
    <dgm:pt modelId="{B315C1FF-9C58-4718-9A20-31466B39B73C}" type="sibTrans" cxnId="{D8D15AEC-33BB-4E11-AA26-9B6C540C2B22}">
      <dgm:prSet/>
      <dgm:spPr/>
      <dgm:t>
        <a:bodyPr/>
        <a:lstStyle/>
        <a:p>
          <a:endParaRPr lang="en-US"/>
        </a:p>
      </dgm:t>
    </dgm:pt>
    <dgm:pt modelId="{3510F30F-9F5F-4758-828E-EFBDE96528F9}">
      <dgm:prSet/>
      <dgm:spPr/>
      <dgm:t>
        <a:bodyPr/>
        <a:lstStyle/>
        <a:p>
          <a:r>
            <a:rPr lang="en-US"/>
            <a:t>mean 0.248786 </a:t>
          </a:r>
        </a:p>
      </dgm:t>
    </dgm:pt>
    <dgm:pt modelId="{D7EF6D24-5579-4816-83D7-4A8AC95A6F45}" type="parTrans" cxnId="{38F31781-CC7B-4BAF-9DAE-17E34BBDE72E}">
      <dgm:prSet/>
      <dgm:spPr/>
      <dgm:t>
        <a:bodyPr/>
        <a:lstStyle/>
        <a:p>
          <a:endParaRPr lang="en-US"/>
        </a:p>
      </dgm:t>
    </dgm:pt>
    <dgm:pt modelId="{9884811B-5736-4740-BD04-6E9EE3CA0EC3}" type="sibTrans" cxnId="{38F31781-CC7B-4BAF-9DAE-17E34BBDE72E}">
      <dgm:prSet/>
      <dgm:spPr/>
      <dgm:t>
        <a:bodyPr/>
        <a:lstStyle/>
        <a:p>
          <a:endParaRPr lang="en-US"/>
        </a:p>
      </dgm:t>
    </dgm:pt>
    <dgm:pt modelId="{6A1F4677-8F6F-4B6A-948F-EB8FBB268FDA}">
      <dgm:prSet/>
      <dgm:spPr/>
      <dgm:t>
        <a:bodyPr/>
        <a:lstStyle/>
        <a:p>
          <a:r>
            <a:rPr lang="en-US"/>
            <a:t>std 0.040022 </a:t>
          </a:r>
        </a:p>
      </dgm:t>
    </dgm:pt>
    <dgm:pt modelId="{74308848-D71F-4F6D-9450-A5A5FA8DF78A}" type="parTrans" cxnId="{96179AE3-AE3E-49DF-A39B-BDDC047A2E23}">
      <dgm:prSet/>
      <dgm:spPr/>
      <dgm:t>
        <a:bodyPr/>
        <a:lstStyle/>
        <a:p>
          <a:endParaRPr lang="en-US"/>
        </a:p>
      </dgm:t>
    </dgm:pt>
    <dgm:pt modelId="{44F54015-4A98-4CB2-808F-792B6015BC73}" type="sibTrans" cxnId="{96179AE3-AE3E-49DF-A39B-BDDC047A2E23}">
      <dgm:prSet/>
      <dgm:spPr/>
      <dgm:t>
        <a:bodyPr/>
        <a:lstStyle/>
        <a:p>
          <a:endParaRPr lang="en-US"/>
        </a:p>
      </dgm:t>
    </dgm:pt>
    <dgm:pt modelId="{D1AEF8F8-B6DE-48D5-B160-DDFF061621B9}">
      <dgm:prSet/>
      <dgm:spPr/>
      <dgm:t>
        <a:bodyPr/>
        <a:lstStyle/>
        <a:p>
          <a:r>
            <a:rPr lang="en-US"/>
            <a:t>min 0.092891 </a:t>
          </a:r>
        </a:p>
      </dgm:t>
    </dgm:pt>
    <dgm:pt modelId="{CBCBBC04-82E0-4BF8-9F76-3FBC7E67E942}" type="parTrans" cxnId="{34DA47C1-65BF-4BE4-8F41-05387DFB76FD}">
      <dgm:prSet/>
      <dgm:spPr/>
      <dgm:t>
        <a:bodyPr/>
        <a:lstStyle/>
        <a:p>
          <a:endParaRPr lang="en-US"/>
        </a:p>
      </dgm:t>
    </dgm:pt>
    <dgm:pt modelId="{0C952D82-AD1B-43E7-85C9-B4EE90E3ABDC}" type="sibTrans" cxnId="{34DA47C1-65BF-4BE4-8F41-05387DFB76FD}">
      <dgm:prSet/>
      <dgm:spPr/>
      <dgm:t>
        <a:bodyPr/>
        <a:lstStyle/>
        <a:p>
          <a:endParaRPr lang="en-US"/>
        </a:p>
      </dgm:t>
    </dgm:pt>
    <dgm:pt modelId="{2EFD4B8A-FD11-45F9-9359-301ACBEEBC7D}">
      <dgm:prSet/>
      <dgm:spPr/>
      <dgm:t>
        <a:bodyPr/>
        <a:lstStyle/>
        <a:p>
          <a:r>
            <a:rPr lang="en-US"/>
            <a:t>25% 0.221665 </a:t>
          </a:r>
        </a:p>
      </dgm:t>
    </dgm:pt>
    <dgm:pt modelId="{F1C9FABE-E865-411D-B0CB-A7307AE738B5}" type="parTrans" cxnId="{E8711959-A5B3-4ECD-982D-5723A0126080}">
      <dgm:prSet/>
      <dgm:spPr/>
      <dgm:t>
        <a:bodyPr/>
        <a:lstStyle/>
        <a:p>
          <a:endParaRPr lang="en-US"/>
        </a:p>
      </dgm:t>
    </dgm:pt>
    <dgm:pt modelId="{7EE4C03D-EA3C-4FC4-88E5-C61FA4363383}" type="sibTrans" cxnId="{E8711959-A5B3-4ECD-982D-5723A0126080}">
      <dgm:prSet/>
      <dgm:spPr/>
      <dgm:t>
        <a:bodyPr/>
        <a:lstStyle/>
        <a:p>
          <a:endParaRPr lang="en-US"/>
        </a:p>
      </dgm:t>
    </dgm:pt>
    <dgm:pt modelId="{C235AFB4-D668-4C6A-93DC-0F6C38772279}">
      <dgm:prSet/>
      <dgm:spPr/>
      <dgm:t>
        <a:bodyPr/>
        <a:lstStyle/>
        <a:p>
          <a:r>
            <a:rPr lang="en-US"/>
            <a:t>50% 0.249376 </a:t>
          </a:r>
        </a:p>
      </dgm:t>
    </dgm:pt>
    <dgm:pt modelId="{853585E2-2491-4656-98F1-A93A9BAE4529}" type="parTrans" cxnId="{66C94F1C-5721-4708-926F-28CC937F0033}">
      <dgm:prSet/>
      <dgm:spPr/>
      <dgm:t>
        <a:bodyPr/>
        <a:lstStyle/>
        <a:p>
          <a:endParaRPr lang="en-US"/>
        </a:p>
      </dgm:t>
    </dgm:pt>
    <dgm:pt modelId="{BED36276-4EEE-48CB-8DD5-6C0D7D01BB52}" type="sibTrans" cxnId="{66C94F1C-5721-4708-926F-28CC937F0033}">
      <dgm:prSet/>
      <dgm:spPr/>
      <dgm:t>
        <a:bodyPr/>
        <a:lstStyle/>
        <a:p>
          <a:endParaRPr lang="en-US"/>
        </a:p>
      </dgm:t>
    </dgm:pt>
    <dgm:pt modelId="{86CF7CFA-FBD8-445C-B281-CBF17A9AEA12}">
      <dgm:prSet/>
      <dgm:spPr/>
      <dgm:t>
        <a:bodyPr/>
        <a:lstStyle/>
        <a:p>
          <a:r>
            <a:rPr lang="en-US"/>
            <a:t>75% 0.277356 </a:t>
          </a:r>
        </a:p>
      </dgm:t>
    </dgm:pt>
    <dgm:pt modelId="{0CE37C60-DA52-47B5-BDF0-A46FBC87E358}" type="parTrans" cxnId="{D0936818-EA23-4E2F-A83E-22381D404FE2}">
      <dgm:prSet/>
      <dgm:spPr/>
      <dgm:t>
        <a:bodyPr/>
        <a:lstStyle/>
        <a:p>
          <a:endParaRPr lang="en-US"/>
        </a:p>
      </dgm:t>
    </dgm:pt>
    <dgm:pt modelId="{B7BF6864-36A9-4048-9CEE-7F7066440EC5}" type="sibTrans" cxnId="{D0936818-EA23-4E2F-A83E-22381D404FE2}">
      <dgm:prSet/>
      <dgm:spPr/>
      <dgm:t>
        <a:bodyPr/>
        <a:lstStyle/>
        <a:p>
          <a:endParaRPr lang="en-US"/>
        </a:p>
      </dgm:t>
    </dgm:pt>
    <dgm:pt modelId="{A9726273-01A1-44CD-B10B-916A02D4574E}">
      <dgm:prSet/>
      <dgm:spPr/>
      <dgm:t>
        <a:bodyPr/>
        <a:lstStyle/>
        <a:p>
          <a:r>
            <a:rPr lang="en-US"/>
            <a:t>max 0.398421</a:t>
          </a:r>
        </a:p>
      </dgm:t>
    </dgm:pt>
    <dgm:pt modelId="{F3737DE1-AB8A-4FF1-9B28-4754DB5BE63D}" type="parTrans" cxnId="{9DC0E22A-F533-47B7-A8F8-394ACFF3F5A6}">
      <dgm:prSet/>
      <dgm:spPr/>
      <dgm:t>
        <a:bodyPr/>
        <a:lstStyle/>
        <a:p>
          <a:endParaRPr lang="en-US"/>
        </a:p>
      </dgm:t>
    </dgm:pt>
    <dgm:pt modelId="{DFF602C6-31DC-4A1E-8D00-10248A2018ED}" type="sibTrans" cxnId="{9DC0E22A-F533-47B7-A8F8-394ACFF3F5A6}">
      <dgm:prSet/>
      <dgm:spPr/>
      <dgm:t>
        <a:bodyPr/>
        <a:lstStyle/>
        <a:p>
          <a:endParaRPr lang="en-US"/>
        </a:p>
      </dgm:t>
    </dgm:pt>
    <dgm:pt modelId="{AD28009E-2D50-8545-9E60-CAD7131C700E}" type="pres">
      <dgm:prSet presAssocID="{65B8F99B-35E6-416C-906A-1C2776112B87}" presName="vert0" presStyleCnt="0">
        <dgm:presLayoutVars>
          <dgm:dir/>
          <dgm:animOne val="branch"/>
          <dgm:animLvl val="lvl"/>
        </dgm:presLayoutVars>
      </dgm:prSet>
      <dgm:spPr/>
    </dgm:pt>
    <dgm:pt modelId="{BDFD418C-BEBF-8F4C-BEBB-E70D261B49EF}" type="pres">
      <dgm:prSet presAssocID="{859F66E9-EE07-46AB-895A-02D32B8C41F9}" presName="thickLine" presStyleLbl="alignNode1" presStyleIdx="0" presStyleCnt="9"/>
      <dgm:spPr/>
    </dgm:pt>
    <dgm:pt modelId="{30722359-2A2B-8D42-9C62-6F9927999714}" type="pres">
      <dgm:prSet presAssocID="{859F66E9-EE07-46AB-895A-02D32B8C41F9}" presName="horz1" presStyleCnt="0"/>
      <dgm:spPr/>
    </dgm:pt>
    <dgm:pt modelId="{5A32022A-80DE-3040-93A4-B9D72C6F80BC}" type="pres">
      <dgm:prSet presAssocID="{859F66E9-EE07-46AB-895A-02D32B8C41F9}" presName="tx1" presStyleLbl="revTx" presStyleIdx="0" presStyleCnt="9"/>
      <dgm:spPr/>
    </dgm:pt>
    <dgm:pt modelId="{FE200DA6-D846-BE49-B244-633811E1ECE3}" type="pres">
      <dgm:prSet presAssocID="{859F66E9-EE07-46AB-895A-02D32B8C41F9}" presName="vert1" presStyleCnt="0"/>
      <dgm:spPr/>
    </dgm:pt>
    <dgm:pt modelId="{348E1C36-1B92-5149-B16E-B8D33D56ADF6}" type="pres">
      <dgm:prSet presAssocID="{F06B43F8-570D-42CD-91F8-CAB9BBE0C6A5}" presName="thickLine" presStyleLbl="alignNode1" presStyleIdx="1" presStyleCnt="9"/>
      <dgm:spPr/>
    </dgm:pt>
    <dgm:pt modelId="{FB974D19-9950-2A43-8A31-1D3D244C1E37}" type="pres">
      <dgm:prSet presAssocID="{F06B43F8-570D-42CD-91F8-CAB9BBE0C6A5}" presName="horz1" presStyleCnt="0"/>
      <dgm:spPr/>
    </dgm:pt>
    <dgm:pt modelId="{EDE91094-F84F-9E49-A44D-5ACF787D783C}" type="pres">
      <dgm:prSet presAssocID="{F06B43F8-570D-42CD-91F8-CAB9BBE0C6A5}" presName="tx1" presStyleLbl="revTx" presStyleIdx="1" presStyleCnt="9"/>
      <dgm:spPr/>
    </dgm:pt>
    <dgm:pt modelId="{F9B19CF6-8219-1941-AF5D-F2E06277A787}" type="pres">
      <dgm:prSet presAssocID="{F06B43F8-570D-42CD-91F8-CAB9BBE0C6A5}" presName="vert1" presStyleCnt="0"/>
      <dgm:spPr/>
    </dgm:pt>
    <dgm:pt modelId="{BB630FD4-97F7-6142-A324-DB98A829C395}" type="pres">
      <dgm:prSet presAssocID="{3510F30F-9F5F-4758-828E-EFBDE96528F9}" presName="thickLine" presStyleLbl="alignNode1" presStyleIdx="2" presStyleCnt="9"/>
      <dgm:spPr/>
    </dgm:pt>
    <dgm:pt modelId="{CDA0F82F-E057-1B47-8B2B-9175381CDEB5}" type="pres">
      <dgm:prSet presAssocID="{3510F30F-9F5F-4758-828E-EFBDE96528F9}" presName="horz1" presStyleCnt="0"/>
      <dgm:spPr/>
    </dgm:pt>
    <dgm:pt modelId="{E03BC9B6-0B42-3A4D-8AA6-8D3A5652FF9E}" type="pres">
      <dgm:prSet presAssocID="{3510F30F-9F5F-4758-828E-EFBDE96528F9}" presName="tx1" presStyleLbl="revTx" presStyleIdx="2" presStyleCnt="9"/>
      <dgm:spPr/>
    </dgm:pt>
    <dgm:pt modelId="{966FA7D5-C40F-D74A-ADE4-3B7C30C75487}" type="pres">
      <dgm:prSet presAssocID="{3510F30F-9F5F-4758-828E-EFBDE96528F9}" presName="vert1" presStyleCnt="0"/>
      <dgm:spPr/>
    </dgm:pt>
    <dgm:pt modelId="{20434805-3D7A-2C4B-AD15-4479B346C7D2}" type="pres">
      <dgm:prSet presAssocID="{6A1F4677-8F6F-4B6A-948F-EB8FBB268FDA}" presName="thickLine" presStyleLbl="alignNode1" presStyleIdx="3" presStyleCnt="9"/>
      <dgm:spPr/>
    </dgm:pt>
    <dgm:pt modelId="{404E5158-8E60-0642-BCB4-783AFD4F80CA}" type="pres">
      <dgm:prSet presAssocID="{6A1F4677-8F6F-4B6A-948F-EB8FBB268FDA}" presName="horz1" presStyleCnt="0"/>
      <dgm:spPr/>
    </dgm:pt>
    <dgm:pt modelId="{3D5B5E6B-8341-F046-B482-A67105A0E08E}" type="pres">
      <dgm:prSet presAssocID="{6A1F4677-8F6F-4B6A-948F-EB8FBB268FDA}" presName="tx1" presStyleLbl="revTx" presStyleIdx="3" presStyleCnt="9"/>
      <dgm:spPr/>
    </dgm:pt>
    <dgm:pt modelId="{CD337426-685B-644E-B26B-846B6918DF14}" type="pres">
      <dgm:prSet presAssocID="{6A1F4677-8F6F-4B6A-948F-EB8FBB268FDA}" presName="vert1" presStyleCnt="0"/>
      <dgm:spPr/>
    </dgm:pt>
    <dgm:pt modelId="{C24641E1-F42A-644A-B0B0-562FB447E4F7}" type="pres">
      <dgm:prSet presAssocID="{D1AEF8F8-B6DE-48D5-B160-DDFF061621B9}" presName="thickLine" presStyleLbl="alignNode1" presStyleIdx="4" presStyleCnt="9"/>
      <dgm:spPr/>
    </dgm:pt>
    <dgm:pt modelId="{EB0FDC45-B816-3D46-A10F-C76654DB0519}" type="pres">
      <dgm:prSet presAssocID="{D1AEF8F8-B6DE-48D5-B160-DDFF061621B9}" presName="horz1" presStyleCnt="0"/>
      <dgm:spPr/>
    </dgm:pt>
    <dgm:pt modelId="{3222C0B5-51A9-7647-9460-2DC4B07F1C64}" type="pres">
      <dgm:prSet presAssocID="{D1AEF8F8-B6DE-48D5-B160-DDFF061621B9}" presName="tx1" presStyleLbl="revTx" presStyleIdx="4" presStyleCnt="9"/>
      <dgm:spPr/>
    </dgm:pt>
    <dgm:pt modelId="{5153661A-E52E-914A-B20A-50875F68A709}" type="pres">
      <dgm:prSet presAssocID="{D1AEF8F8-B6DE-48D5-B160-DDFF061621B9}" presName="vert1" presStyleCnt="0"/>
      <dgm:spPr/>
    </dgm:pt>
    <dgm:pt modelId="{41387691-3D58-4348-920D-00AED6B0684C}" type="pres">
      <dgm:prSet presAssocID="{2EFD4B8A-FD11-45F9-9359-301ACBEEBC7D}" presName="thickLine" presStyleLbl="alignNode1" presStyleIdx="5" presStyleCnt="9"/>
      <dgm:spPr/>
    </dgm:pt>
    <dgm:pt modelId="{9A37746B-2863-264B-81D3-C3D01F7C9A95}" type="pres">
      <dgm:prSet presAssocID="{2EFD4B8A-FD11-45F9-9359-301ACBEEBC7D}" presName="horz1" presStyleCnt="0"/>
      <dgm:spPr/>
    </dgm:pt>
    <dgm:pt modelId="{505CC112-1DC7-574F-BA54-33A4A985BA07}" type="pres">
      <dgm:prSet presAssocID="{2EFD4B8A-FD11-45F9-9359-301ACBEEBC7D}" presName="tx1" presStyleLbl="revTx" presStyleIdx="5" presStyleCnt="9"/>
      <dgm:spPr/>
    </dgm:pt>
    <dgm:pt modelId="{E6D72DED-29E3-FF44-B229-FBAB88D43400}" type="pres">
      <dgm:prSet presAssocID="{2EFD4B8A-FD11-45F9-9359-301ACBEEBC7D}" presName="vert1" presStyleCnt="0"/>
      <dgm:spPr/>
    </dgm:pt>
    <dgm:pt modelId="{A40B64C4-6A6B-504C-9D01-0508F4ECC626}" type="pres">
      <dgm:prSet presAssocID="{C235AFB4-D668-4C6A-93DC-0F6C38772279}" presName="thickLine" presStyleLbl="alignNode1" presStyleIdx="6" presStyleCnt="9"/>
      <dgm:spPr/>
    </dgm:pt>
    <dgm:pt modelId="{3AB348CC-89A3-474E-B8F2-23F1D4060D3C}" type="pres">
      <dgm:prSet presAssocID="{C235AFB4-D668-4C6A-93DC-0F6C38772279}" presName="horz1" presStyleCnt="0"/>
      <dgm:spPr/>
    </dgm:pt>
    <dgm:pt modelId="{47204322-E7F2-314E-AC37-D05B04FE65F1}" type="pres">
      <dgm:prSet presAssocID="{C235AFB4-D668-4C6A-93DC-0F6C38772279}" presName="tx1" presStyleLbl="revTx" presStyleIdx="6" presStyleCnt="9"/>
      <dgm:spPr/>
    </dgm:pt>
    <dgm:pt modelId="{B27F7CE4-21B5-3F4C-9F5A-364700230284}" type="pres">
      <dgm:prSet presAssocID="{C235AFB4-D668-4C6A-93DC-0F6C38772279}" presName="vert1" presStyleCnt="0"/>
      <dgm:spPr/>
    </dgm:pt>
    <dgm:pt modelId="{AE25D6FF-D41A-3E42-8390-50D6082DCD55}" type="pres">
      <dgm:prSet presAssocID="{86CF7CFA-FBD8-445C-B281-CBF17A9AEA12}" presName="thickLine" presStyleLbl="alignNode1" presStyleIdx="7" presStyleCnt="9"/>
      <dgm:spPr/>
    </dgm:pt>
    <dgm:pt modelId="{3556B7BF-F9D9-D043-9336-5E3A9D1FD94E}" type="pres">
      <dgm:prSet presAssocID="{86CF7CFA-FBD8-445C-B281-CBF17A9AEA12}" presName="horz1" presStyleCnt="0"/>
      <dgm:spPr/>
    </dgm:pt>
    <dgm:pt modelId="{034D2DC8-9B03-0A42-82E9-C1F6088C5EF3}" type="pres">
      <dgm:prSet presAssocID="{86CF7CFA-FBD8-445C-B281-CBF17A9AEA12}" presName="tx1" presStyleLbl="revTx" presStyleIdx="7" presStyleCnt="9"/>
      <dgm:spPr/>
    </dgm:pt>
    <dgm:pt modelId="{1AF14C66-4C84-EE48-BB09-27D8ECB48044}" type="pres">
      <dgm:prSet presAssocID="{86CF7CFA-FBD8-445C-B281-CBF17A9AEA12}" presName="vert1" presStyleCnt="0"/>
      <dgm:spPr/>
    </dgm:pt>
    <dgm:pt modelId="{5E9D1849-D279-2E41-956C-3D073F1CE89D}" type="pres">
      <dgm:prSet presAssocID="{A9726273-01A1-44CD-B10B-916A02D4574E}" presName="thickLine" presStyleLbl="alignNode1" presStyleIdx="8" presStyleCnt="9"/>
      <dgm:spPr/>
    </dgm:pt>
    <dgm:pt modelId="{4CB34193-AF48-E942-BDC5-04DA2CB4437F}" type="pres">
      <dgm:prSet presAssocID="{A9726273-01A1-44CD-B10B-916A02D4574E}" presName="horz1" presStyleCnt="0"/>
      <dgm:spPr/>
    </dgm:pt>
    <dgm:pt modelId="{A965664D-DD7C-3A48-A14B-B270A4FE2682}" type="pres">
      <dgm:prSet presAssocID="{A9726273-01A1-44CD-B10B-916A02D4574E}" presName="tx1" presStyleLbl="revTx" presStyleIdx="8" presStyleCnt="9"/>
      <dgm:spPr/>
    </dgm:pt>
    <dgm:pt modelId="{982DF44B-873B-6D41-A3B8-FF78F22DC385}" type="pres">
      <dgm:prSet presAssocID="{A9726273-01A1-44CD-B10B-916A02D4574E}" presName="vert1" presStyleCnt="0"/>
      <dgm:spPr/>
    </dgm:pt>
  </dgm:ptLst>
  <dgm:cxnLst>
    <dgm:cxn modelId="{C44A1016-E579-8346-B499-4E06197AAF20}" type="presOf" srcId="{65B8F99B-35E6-416C-906A-1C2776112B87}" destId="{AD28009E-2D50-8545-9E60-CAD7131C700E}" srcOrd="0" destOrd="0" presId="urn:microsoft.com/office/officeart/2008/layout/LinedList"/>
    <dgm:cxn modelId="{D0936818-EA23-4E2F-A83E-22381D404FE2}" srcId="{65B8F99B-35E6-416C-906A-1C2776112B87}" destId="{86CF7CFA-FBD8-445C-B281-CBF17A9AEA12}" srcOrd="7" destOrd="0" parTransId="{0CE37C60-DA52-47B5-BDF0-A46FBC87E358}" sibTransId="{B7BF6864-36A9-4048-9CEE-7F7066440EC5}"/>
    <dgm:cxn modelId="{00C80A1A-766C-7C40-9907-410D24ED4FBB}" type="presOf" srcId="{2EFD4B8A-FD11-45F9-9359-301ACBEEBC7D}" destId="{505CC112-1DC7-574F-BA54-33A4A985BA07}" srcOrd="0" destOrd="0" presId="urn:microsoft.com/office/officeart/2008/layout/LinedList"/>
    <dgm:cxn modelId="{66C94F1C-5721-4708-926F-28CC937F0033}" srcId="{65B8F99B-35E6-416C-906A-1C2776112B87}" destId="{C235AFB4-D668-4C6A-93DC-0F6C38772279}" srcOrd="6" destOrd="0" parTransId="{853585E2-2491-4656-98F1-A93A9BAE4529}" sibTransId="{BED36276-4EEE-48CB-8DD5-6C0D7D01BB52}"/>
    <dgm:cxn modelId="{9DC0E22A-F533-47B7-A8F8-394ACFF3F5A6}" srcId="{65B8F99B-35E6-416C-906A-1C2776112B87}" destId="{A9726273-01A1-44CD-B10B-916A02D4574E}" srcOrd="8" destOrd="0" parTransId="{F3737DE1-AB8A-4FF1-9B28-4754DB5BE63D}" sibTransId="{DFF602C6-31DC-4A1E-8D00-10248A2018ED}"/>
    <dgm:cxn modelId="{0994434E-C7C8-234A-8D9A-951F9A706D62}" type="presOf" srcId="{F06B43F8-570D-42CD-91F8-CAB9BBE0C6A5}" destId="{EDE91094-F84F-9E49-A44D-5ACF787D783C}" srcOrd="0" destOrd="0" presId="urn:microsoft.com/office/officeart/2008/layout/LinedList"/>
    <dgm:cxn modelId="{E8711959-A5B3-4ECD-982D-5723A0126080}" srcId="{65B8F99B-35E6-416C-906A-1C2776112B87}" destId="{2EFD4B8A-FD11-45F9-9359-301ACBEEBC7D}" srcOrd="5" destOrd="0" parTransId="{F1C9FABE-E865-411D-B0CB-A7307AE738B5}" sibTransId="{7EE4C03D-EA3C-4FC4-88E5-C61FA4363383}"/>
    <dgm:cxn modelId="{59A90079-4990-C741-8001-69667962AF17}" type="presOf" srcId="{3510F30F-9F5F-4758-828E-EFBDE96528F9}" destId="{E03BC9B6-0B42-3A4D-8AA6-8D3A5652FF9E}" srcOrd="0" destOrd="0" presId="urn:microsoft.com/office/officeart/2008/layout/LinedList"/>
    <dgm:cxn modelId="{93CD1481-125E-5B43-AC8C-D91250F81D98}" type="presOf" srcId="{D1AEF8F8-B6DE-48D5-B160-DDFF061621B9}" destId="{3222C0B5-51A9-7647-9460-2DC4B07F1C64}" srcOrd="0" destOrd="0" presId="urn:microsoft.com/office/officeart/2008/layout/LinedList"/>
    <dgm:cxn modelId="{38F31781-CC7B-4BAF-9DAE-17E34BBDE72E}" srcId="{65B8F99B-35E6-416C-906A-1C2776112B87}" destId="{3510F30F-9F5F-4758-828E-EFBDE96528F9}" srcOrd="2" destOrd="0" parTransId="{D7EF6D24-5579-4816-83D7-4A8AC95A6F45}" sibTransId="{9884811B-5736-4740-BD04-6E9EE3CA0EC3}"/>
    <dgm:cxn modelId="{96512589-D21D-9A42-BE06-5A715C6D6116}" type="presOf" srcId="{6A1F4677-8F6F-4B6A-948F-EB8FBB268FDA}" destId="{3D5B5E6B-8341-F046-B482-A67105A0E08E}" srcOrd="0" destOrd="0" presId="urn:microsoft.com/office/officeart/2008/layout/LinedList"/>
    <dgm:cxn modelId="{3B031594-27A1-C248-A26A-CF215BD1D99A}" type="presOf" srcId="{A9726273-01A1-44CD-B10B-916A02D4574E}" destId="{A965664D-DD7C-3A48-A14B-B270A4FE2682}" srcOrd="0" destOrd="0" presId="urn:microsoft.com/office/officeart/2008/layout/LinedList"/>
    <dgm:cxn modelId="{38A381B6-6954-4B67-B084-47E70F47EB6C}" srcId="{65B8F99B-35E6-416C-906A-1C2776112B87}" destId="{859F66E9-EE07-46AB-895A-02D32B8C41F9}" srcOrd="0" destOrd="0" parTransId="{A52B02AF-E91F-40B2-B44D-F090FB59635B}" sibTransId="{80F2CA8C-84F2-4938-B55F-9BEA2EF0B57B}"/>
    <dgm:cxn modelId="{34DA47C1-65BF-4BE4-8F41-05387DFB76FD}" srcId="{65B8F99B-35E6-416C-906A-1C2776112B87}" destId="{D1AEF8F8-B6DE-48D5-B160-DDFF061621B9}" srcOrd="4" destOrd="0" parTransId="{CBCBBC04-82E0-4BF8-9F76-3FBC7E67E942}" sibTransId="{0C952D82-AD1B-43E7-85C9-B4EE90E3ABDC}"/>
    <dgm:cxn modelId="{96179AE3-AE3E-49DF-A39B-BDDC047A2E23}" srcId="{65B8F99B-35E6-416C-906A-1C2776112B87}" destId="{6A1F4677-8F6F-4B6A-948F-EB8FBB268FDA}" srcOrd="3" destOrd="0" parTransId="{74308848-D71F-4F6D-9450-A5A5FA8DF78A}" sibTransId="{44F54015-4A98-4CB2-808F-792B6015BC73}"/>
    <dgm:cxn modelId="{874E46E8-4F4D-E043-A89F-60B7CD66DCEC}" type="presOf" srcId="{859F66E9-EE07-46AB-895A-02D32B8C41F9}" destId="{5A32022A-80DE-3040-93A4-B9D72C6F80BC}" srcOrd="0" destOrd="0" presId="urn:microsoft.com/office/officeart/2008/layout/LinedList"/>
    <dgm:cxn modelId="{646F7AE8-8EBB-B449-A68C-A74F71F1EB19}" type="presOf" srcId="{86CF7CFA-FBD8-445C-B281-CBF17A9AEA12}" destId="{034D2DC8-9B03-0A42-82E9-C1F6088C5EF3}" srcOrd="0" destOrd="0" presId="urn:microsoft.com/office/officeart/2008/layout/LinedList"/>
    <dgm:cxn modelId="{D8D15AEC-33BB-4E11-AA26-9B6C540C2B22}" srcId="{65B8F99B-35E6-416C-906A-1C2776112B87}" destId="{F06B43F8-570D-42CD-91F8-CAB9BBE0C6A5}" srcOrd="1" destOrd="0" parTransId="{7E606F39-97BF-4151-B53C-0EFD8EE0BC57}" sibTransId="{B315C1FF-9C58-4718-9A20-31466B39B73C}"/>
    <dgm:cxn modelId="{32C1A7EC-28A9-2942-884D-E55AB581B36E}" type="presOf" srcId="{C235AFB4-D668-4C6A-93DC-0F6C38772279}" destId="{47204322-E7F2-314E-AC37-D05B04FE65F1}" srcOrd="0" destOrd="0" presId="urn:microsoft.com/office/officeart/2008/layout/LinedList"/>
    <dgm:cxn modelId="{64757A3E-3DEE-F54F-832C-4DFA8A27364B}" type="presParOf" srcId="{AD28009E-2D50-8545-9E60-CAD7131C700E}" destId="{BDFD418C-BEBF-8F4C-BEBB-E70D261B49EF}" srcOrd="0" destOrd="0" presId="urn:microsoft.com/office/officeart/2008/layout/LinedList"/>
    <dgm:cxn modelId="{A37488F7-54E9-1F4B-B29C-EB296DFD7CC1}" type="presParOf" srcId="{AD28009E-2D50-8545-9E60-CAD7131C700E}" destId="{30722359-2A2B-8D42-9C62-6F9927999714}" srcOrd="1" destOrd="0" presId="urn:microsoft.com/office/officeart/2008/layout/LinedList"/>
    <dgm:cxn modelId="{A51FCA04-8B0B-1C42-A71B-4B8FA7443FCF}" type="presParOf" srcId="{30722359-2A2B-8D42-9C62-6F9927999714}" destId="{5A32022A-80DE-3040-93A4-B9D72C6F80BC}" srcOrd="0" destOrd="0" presId="urn:microsoft.com/office/officeart/2008/layout/LinedList"/>
    <dgm:cxn modelId="{450AD035-480B-0049-B796-426B2D59779F}" type="presParOf" srcId="{30722359-2A2B-8D42-9C62-6F9927999714}" destId="{FE200DA6-D846-BE49-B244-633811E1ECE3}" srcOrd="1" destOrd="0" presId="urn:microsoft.com/office/officeart/2008/layout/LinedList"/>
    <dgm:cxn modelId="{10F34042-AA89-D24B-9387-41AF4D3A6004}" type="presParOf" srcId="{AD28009E-2D50-8545-9E60-CAD7131C700E}" destId="{348E1C36-1B92-5149-B16E-B8D33D56ADF6}" srcOrd="2" destOrd="0" presId="urn:microsoft.com/office/officeart/2008/layout/LinedList"/>
    <dgm:cxn modelId="{AEE54FE5-2E88-1442-B69D-176EAA8E1715}" type="presParOf" srcId="{AD28009E-2D50-8545-9E60-CAD7131C700E}" destId="{FB974D19-9950-2A43-8A31-1D3D244C1E37}" srcOrd="3" destOrd="0" presId="urn:microsoft.com/office/officeart/2008/layout/LinedList"/>
    <dgm:cxn modelId="{5FC3F59D-2FCA-1D4F-949E-CA42AD629B50}" type="presParOf" srcId="{FB974D19-9950-2A43-8A31-1D3D244C1E37}" destId="{EDE91094-F84F-9E49-A44D-5ACF787D783C}" srcOrd="0" destOrd="0" presId="urn:microsoft.com/office/officeart/2008/layout/LinedList"/>
    <dgm:cxn modelId="{3194C27C-CD5E-9E4A-B305-58B78073B7F8}" type="presParOf" srcId="{FB974D19-9950-2A43-8A31-1D3D244C1E37}" destId="{F9B19CF6-8219-1941-AF5D-F2E06277A787}" srcOrd="1" destOrd="0" presId="urn:microsoft.com/office/officeart/2008/layout/LinedList"/>
    <dgm:cxn modelId="{312414FD-665F-FE4F-B127-EC0548670547}" type="presParOf" srcId="{AD28009E-2D50-8545-9E60-CAD7131C700E}" destId="{BB630FD4-97F7-6142-A324-DB98A829C395}" srcOrd="4" destOrd="0" presId="urn:microsoft.com/office/officeart/2008/layout/LinedList"/>
    <dgm:cxn modelId="{CABEFFC4-032C-E442-8B55-31CE315F0D48}" type="presParOf" srcId="{AD28009E-2D50-8545-9E60-CAD7131C700E}" destId="{CDA0F82F-E057-1B47-8B2B-9175381CDEB5}" srcOrd="5" destOrd="0" presId="urn:microsoft.com/office/officeart/2008/layout/LinedList"/>
    <dgm:cxn modelId="{AA65D17A-99A1-574E-97CF-1909AD6300BF}" type="presParOf" srcId="{CDA0F82F-E057-1B47-8B2B-9175381CDEB5}" destId="{E03BC9B6-0B42-3A4D-8AA6-8D3A5652FF9E}" srcOrd="0" destOrd="0" presId="urn:microsoft.com/office/officeart/2008/layout/LinedList"/>
    <dgm:cxn modelId="{0B5A89D1-67DF-C944-8142-4AE5AC1049DC}" type="presParOf" srcId="{CDA0F82F-E057-1B47-8B2B-9175381CDEB5}" destId="{966FA7D5-C40F-D74A-ADE4-3B7C30C75487}" srcOrd="1" destOrd="0" presId="urn:microsoft.com/office/officeart/2008/layout/LinedList"/>
    <dgm:cxn modelId="{2151C0A5-A21A-2E44-A804-4B83C692C21C}" type="presParOf" srcId="{AD28009E-2D50-8545-9E60-CAD7131C700E}" destId="{20434805-3D7A-2C4B-AD15-4479B346C7D2}" srcOrd="6" destOrd="0" presId="urn:microsoft.com/office/officeart/2008/layout/LinedList"/>
    <dgm:cxn modelId="{D6ACC2BA-D74B-414C-ABDF-827FA81F08DA}" type="presParOf" srcId="{AD28009E-2D50-8545-9E60-CAD7131C700E}" destId="{404E5158-8E60-0642-BCB4-783AFD4F80CA}" srcOrd="7" destOrd="0" presId="urn:microsoft.com/office/officeart/2008/layout/LinedList"/>
    <dgm:cxn modelId="{9CB3521B-1567-3D46-B720-DCAA7769A9CF}" type="presParOf" srcId="{404E5158-8E60-0642-BCB4-783AFD4F80CA}" destId="{3D5B5E6B-8341-F046-B482-A67105A0E08E}" srcOrd="0" destOrd="0" presId="urn:microsoft.com/office/officeart/2008/layout/LinedList"/>
    <dgm:cxn modelId="{153D12BD-EDD2-AF4D-8095-5D0D12EB5C0A}" type="presParOf" srcId="{404E5158-8E60-0642-BCB4-783AFD4F80CA}" destId="{CD337426-685B-644E-B26B-846B6918DF14}" srcOrd="1" destOrd="0" presId="urn:microsoft.com/office/officeart/2008/layout/LinedList"/>
    <dgm:cxn modelId="{9B1D1BA7-3C09-1241-B384-FBC9F2D9D487}" type="presParOf" srcId="{AD28009E-2D50-8545-9E60-CAD7131C700E}" destId="{C24641E1-F42A-644A-B0B0-562FB447E4F7}" srcOrd="8" destOrd="0" presId="urn:microsoft.com/office/officeart/2008/layout/LinedList"/>
    <dgm:cxn modelId="{C104DBC9-BFC3-0748-8075-2901D75611F2}" type="presParOf" srcId="{AD28009E-2D50-8545-9E60-CAD7131C700E}" destId="{EB0FDC45-B816-3D46-A10F-C76654DB0519}" srcOrd="9" destOrd="0" presId="urn:microsoft.com/office/officeart/2008/layout/LinedList"/>
    <dgm:cxn modelId="{61835000-9CE9-3D4C-8360-D0D1D53BBA64}" type="presParOf" srcId="{EB0FDC45-B816-3D46-A10F-C76654DB0519}" destId="{3222C0B5-51A9-7647-9460-2DC4B07F1C64}" srcOrd="0" destOrd="0" presId="urn:microsoft.com/office/officeart/2008/layout/LinedList"/>
    <dgm:cxn modelId="{CD068461-F890-D244-9046-9A1B86EC02D9}" type="presParOf" srcId="{EB0FDC45-B816-3D46-A10F-C76654DB0519}" destId="{5153661A-E52E-914A-B20A-50875F68A709}" srcOrd="1" destOrd="0" presId="urn:microsoft.com/office/officeart/2008/layout/LinedList"/>
    <dgm:cxn modelId="{DC9710D3-359B-334C-BB1C-231184EDF7C0}" type="presParOf" srcId="{AD28009E-2D50-8545-9E60-CAD7131C700E}" destId="{41387691-3D58-4348-920D-00AED6B0684C}" srcOrd="10" destOrd="0" presId="urn:microsoft.com/office/officeart/2008/layout/LinedList"/>
    <dgm:cxn modelId="{FAE871AA-6BB8-5645-8674-02F33D4C36F6}" type="presParOf" srcId="{AD28009E-2D50-8545-9E60-CAD7131C700E}" destId="{9A37746B-2863-264B-81D3-C3D01F7C9A95}" srcOrd="11" destOrd="0" presId="urn:microsoft.com/office/officeart/2008/layout/LinedList"/>
    <dgm:cxn modelId="{6ED8E1F2-D665-0549-9A2F-9BA6AD739BA7}" type="presParOf" srcId="{9A37746B-2863-264B-81D3-C3D01F7C9A95}" destId="{505CC112-1DC7-574F-BA54-33A4A985BA07}" srcOrd="0" destOrd="0" presId="urn:microsoft.com/office/officeart/2008/layout/LinedList"/>
    <dgm:cxn modelId="{7FFD49B3-B5A7-5C4A-954A-A01C66402137}" type="presParOf" srcId="{9A37746B-2863-264B-81D3-C3D01F7C9A95}" destId="{E6D72DED-29E3-FF44-B229-FBAB88D43400}" srcOrd="1" destOrd="0" presId="urn:microsoft.com/office/officeart/2008/layout/LinedList"/>
    <dgm:cxn modelId="{D19CDD5F-5A29-0B40-9437-B010991C29FB}" type="presParOf" srcId="{AD28009E-2D50-8545-9E60-CAD7131C700E}" destId="{A40B64C4-6A6B-504C-9D01-0508F4ECC626}" srcOrd="12" destOrd="0" presId="urn:microsoft.com/office/officeart/2008/layout/LinedList"/>
    <dgm:cxn modelId="{03F95E46-79C8-2441-AD70-ED42565E3016}" type="presParOf" srcId="{AD28009E-2D50-8545-9E60-CAD7131C700E}" destId="{3AB348CC-89A3-474E-B8F2-23F1D4060D3C}" srcOrd="13" destOrd="0" presId="urn:microsoft.com/office/officeart/2008/layout/LinedList"/>
    <dgm:cxn modelId="{56CEDACA-B128-1E46-800E-B47F1FB2D9CC}" type="presParOf" srcId="{3AB348CC-89A3-474E-B8F2-23F1D4060D3C}" destId="{47204322-E7F2-314E-AC37-D05B04FE65F1}" srcOrd="0" destOrd="0" presId="urn:microsoft.com/office/officeart/2008/layout/LinedList"/>
    <dgm:cxn modelId="{B58E26DE-F66A-F746-9920-96131A957AE9}" type="presParOf" srcId="{3AB348CC-89A3-474E-B8F2-23F1D4060D3C}" destId="{B27F7CE4-21B5-3F4C-9F5A-364700230284}" srcOrd="1" destOrd="0" presId="urn:microsoft.com/office/officeart/2008/layout/LinedList"/>
    <dgm:cxn modelId="{81F070D8-979E-B84F-8B9F-0B89BD43C606}" type="presParOf" srcId="{AD28009E-2D50-8545-9E60-CAD7131C700E}" destId="{AE25D6FF-D41A-3E42-8390-50D6082DCD55}" srcOrd="14" destOrd="0" presId="urn:microsoft.com/office/officeart/2008/layout/LinedList"/>
    <dgm:cxn modelId="{0A829E46-820C-524D-8FB4-5A428619A117}" type="presParOf" srcId="{AD28009E-2D50-8545-9E60-CAD7131C700E}" destId="{3556B7BF-F9D9-D043-9336-5E3A9D1FD94E}" srcOrd="15" destOrd="0" presId="urn:microsoft.com/office/officeart/2008/layout/LinedList"/>
    <dgm:cxn modelId="{4121FA28-3680-5449-BB9B-A548B745EA2D}" type="presParOf" srcId="{3556B7BF-F9D9-D043-9336-5E3A9D1FD94E}" destId="{034D2DC8-9B03-0A42-82E9-C1F6088C5EF3}" srcOrd="0" destOrd="0" presId="urn:microsoft.com/office/officeart/2008/layout/LinedList"/>
    <dgm:cxn modelId="{491DAC69-BCC5-2846-A67F-1A8638AA6748}" type="presParOf" srcId="{3556B7BF-F9D9-D043-9336-5E3A9D1FD94E}" destId="{1AF14C66-4C84-EE48-BB09-27D8ECB48044}" srcOrd="1" destOrd="0" presId="urn:microsoft.com/office/officeart/2008/layout/LinedList"/>
    <dgm:cxn modelId="{A0CF4053-4377-B84D-BC55-6A56996F6A63}" type="presParOf" srcId="{AD28009E-2D50-8545-9E60-CAD7131C700E}" destId="{5E9D1849-D279-2E41-956C-3D073F1CE89D}" srcOrd="16" destOrd="0" presId="urn:microsoft.com/office/officeart/2008/layout/LinedList"/>
    <dgm:cxn modelId="{25BA8C1A-AA2A-7544-95F9-CDFCB05FD70A}" type="presParOf" srcId="{AD28009E-2D50-8545-9E60-CAD7131C700E}" destId="{4CB34193-AF48-E942-BDC5-04DA2CB4437F}" srcOrd="17" destOrd="0" presId="urn:microsoft.com/office/officeart/2008/layout/LinedList"/>
    <dgm:cxn modelId="{FF1C1D04-E697-1140-8890-EDC5E826C14F}" type="presParOf" srcId="{4CB34193-AF48-E942-BDC5-04DA2CB4437F}" destId="{A965664D-DD7C-3A48-A14B-B270A4FE2682}" srcOrd="0" destOrd="0" presId="urn:microsoft.com/office/officeart/2008/layout/LinedList"/>
    <dgm:cxn modelId="{4CE17F46-3A83-A245-B6DA-89557C78AAD5}" type="presParOf" srcId="{4CB34193-AF48-E942-BDC5-04DA2CB4437F}" destId="{982DF44B-873B-6D41-A3B8-FF78F22DC3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F79C9325-0CC9-004F-A007-D31C2477B59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Using noiseless trained model, classify noisy coded images</a:t>
          </a:r>
        </a:p>
      </dgm:t>
    </dgm:pt>
    <dgm:pt modelId="{EC6050E2-D01F-B848-A0B1-55FC9C4FFA78}" type="parTrans" cxnId="{EA04A92A-D7AC-3445-98E7-081AC55A63DB}">
      <dgm:prSet/>
      <dgm:spPr/>
      <dgm:t>
        <a:bodyPr/>
        <a:lstStyle/>
        <a:p>
          <a:endParaRPr lang="en-US"/>
        </a:p>
      </dgm:t>
    </dgm:pt>
    <dgm:pt modelId="{BB972716-F107-1640-A9D8-16C7299B2922}" type="sibTrans" cxnId="{EA04A92A-D7AC-3445-98E7-081AC55A63D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4"/>
      <dgm:spPr/>
    </dgm:pt>
    <dgm:pt modelId="{FB6381F3-BCC6-B249-B2A0-27CFF64F73A9}" type="pres">
      <dgm:prSet presAssocID="{2B264E0B-CD5B-426A-8853-3CC9F0CE890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8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4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4"/>
      <dgm:spPr/>
    </dgm:pt>
    <dgm:pt modelId="{C3EAFBCF-B50F-2C4C-9096-646A7B5E6633}" type="pres">
      <dgm:prSet presAssocID="{E21F9132-D1B8-497A-A152-486A67D40A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8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4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4"/>
      <dgm:spPr/>
    </dgm:pt>
    <dgm:pt modelId="{5FED5564-D9ED-B641-BC22-774B2E772809}" type="pres">
      <dgm:prSet presAssocID="{11F78970-A896-4579-8D39-89FE00F33BD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8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4">
        <dgm:presLayoutVars>
          <dgm:bulletEnabled val="1"/>
        </dgm:presLayoutVars>
      </dgm:prSet>
      <dgm:spPr/>
    </dgm:pt>
    <dgm:pt modelId="{C0F17B26-E25C-2744-B4B4-9D73A075ABB3}" type="pres">
      <dgm:prSet presAssocID="{11F78970-A896-4579-8D39-89FE00F33BD5}" presName="sibTrans" presStyleCnt="0"/>
      <dgm:spPr/>
    </dgm:pt>
    <dgm:pt modelId="{6C881721-B48A-114B-A727-0C2B1205E008}" type="pres">
      <dgm:prSet presAssocID="{F79C9325-0CC9-004F-A007-D31C2477B595}" presName="compositeNode" presStyleCnt="0">
        <dgm:presLayoutVars>
          <dgm:bulletEnabled val="1"/>
        </dgm:presLayoutVars>
      </dgm:prSet>
      <dgm:spPr/>
    </dgm:pt>
    <dgm:pt modelId="{2AC4B220-153A-C84F-9CC8-8C9EB4EC7F11}" type="pres">
      <dgm:prSet presAssocID="{F79C9325-0CC9-004F-A007-D31C2477B595}" presName="bgRect" presStyleLbl="bgAccFollowNode1" presStyleIdx="3" presStyleCnt="4"/>
      <dgm:spPr/>
    </dgm:pt>
    <dgm:pt modelId="{717AA363-51AE-4D4A-85A7-168FDA2DC953}" type="pres">
      <dgm:prSet presAssocID="{BB972716-F107-1640-A9D8-16C7299B292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F160657-6367-EC41-8913-4AD6A3CF8EC6}" type="pres">
      <dgm:prSet presAssocID="{F79C9325-0CC9-004F-A007-D31C2477B595}" presName="bottomLine" presStyleLbl="alignNode1" presStyleIdx="7" presStyleCnt="8">
        <dgm:presLayoutVars/>
      </dgm:prSet>
      <dgm:spPr/>
    </dgm:pt>
    <dgm:pt modelId="{7B123187-029F-9740-8B6C-1213D826B832}" type="pres">
      <dgm:prSet presAssocID="{F79C9325-0CC9-004F-A007-D31C2477B59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A04A92A-D7AC-3445-98E7-081AC55A63DB}" srcId="{A1760B0C-CBC8-4875-956B-DE9FB88EA405}" destId="{F79C9325-0CC9-004F-A007-D31C2477B595}" srcOrd="3" destOrd="0" parTransId="{EC6050E2-D01F-B848-A0B1-55FC9C4FFA78}" sibTransId="{BB972716-F107-1640-A9D8-16C7299B2922}"/>
    <dgm:cxn modelId="{8B410436-0B38-734B-A45A-408F6A3C6781}" type="presOf" srcId="{BB972716-F107-1640-A9D8-16C7299B2922}" destId="{717AA363-51AE-4D4A-85A7-168FDA2DC953}" srcOrd="0" destOrd="0" presId="urn:microsoft.com/office/officeart/2016/7/layout/BasicLinearProcessNumbered"/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C26B2C4D-50F2-5D48-A61E-11A849049966}" type="presOf" srcId="{F79C9325-0CC9-004F-A007-D31C2477B595}" destId="{2AC4B220-153A-C84F-9CC8-8C9EB4EC7F11}" srcOrd="0" destOrd="0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141BEA8A-04E3-D54F-93F8-B8CBD5616E08}" type="presOf" srcId="{F79C9325-0CC9-004F-A007-D31C2477B595}" destId="{7B123187-029F-9740-8B6C-1213D826B832}" srcOrd="1" destOrd="0" presId="urn:microsoft.com/office/officeart/2016/7/layout/BasicLinearProcessNumbered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  <dgm:cxn modelId="{767EA5AF-A659-8C4E-B843-A082ACB60984}" type="presParOf" srcId="{9D5FBBBB-5B8E-7F43-A138-41CBCBA61602}" destId="{C0F17B26-E25C-2744-B4B4-9D73A075ABB3}" srcOrd="5" destOrd="0" presId="urn:microsoft.com/office/officeart/2016/7/layout/BasicLinearProcessNumbered"/>
    <dgm:cxn modelId="{F94B4A29-825C-5940-BD62-DC3515FB84C5}" type="presParOf" srcId="{9D5FBBBB-5B8E-7F43-A138-41CBCBA61602}" destId="{6C881721-B48A-114B-A727-0C2B1205E008}" srcOrd="6" destOrd="0" presId="urn:microsoft.com/office/officeart/2016/7/layout/BasicLinearProcessNumbered"/>
    <dgm:cxn modelId="{E2D055BC-824C-514B-8551-78A46BAD5C3F}" type="presParOf" srcId="{6C881721-B48A-114B-A727-0C2B1205E008}" destId="{2AC4B220-153A-C84F-9CC8-8C9EB4EC7F11}" srcOrd="0" destOrd="0" presId="urn:microsoft.com/office/officeart/2016/7/layout/BasicLinearProcessNumbered"/>
    <dgm:cxn modelId="{EFCD0DCB-3C62-1148-831C-E1A949BD4467}" type="presParOf" srcId="{6C881721-B48A-114B-A727-0C2B1205E008}" destId="{717AA363-51AE-4D4A-85A7-168FDA2DC953}" srcOrd="1" destOrd="0" presId="urn:microsoft.com/office/officeart/2016/7/layout/BasicLinearProcessNumbered"/>
    <dgm:cxn modelId="{59AD2A6E-73EA-AD40-99B5-2BE08E81FEA3}" type="presParOf" srcId="{6C881721-B48A-114B-A727-0C2B1205E008}" destId="{5F160657-6367-EC41-8913-4AD6A3CF8EC6}" srcOrd="2" destOrd="0" presId="urn:microsoft.com/office/officeart/2016/7/layout/BasicLinearProcessNumbered"/>
    <dgm:cxn modelId="{5EFF439F-E4DA-1D4A-81BA-1B55037E676C}" type="presParOf" srcId="{6C881721-B48A-114B-A727-0C2B1205E008}" destId="{7B123187-029F-9740-8B6C-1213D826B83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D418C-BEBF-8F4C-BEBB-E70D261B49EF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2022A-80DE-3040-93A4-B9D72C6F80BC}">
      <dsp:nvSpPr>
        <dsp:cNvPr id="0" name=""/>
        <dsp:cNvSpPr/>
      </dsp:nvSpPr>
      <dsp:spPr>
        <a:xfrm>
          <a:off x="0" y="67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MSE score for validation set</a:t>
          </a:r>
        </a:p>
      </dsp:txBody>
      <dsp:txXfrm>
        <a:off x="0" y="671"/>
        <a:ext cx="6263640" cy="611482"/>
      </dsp:txXfrm>
    </dsp:sp>
    <dsp:sp modelId="{348E1C36-1B92-5149-B16E-B8D33D56ADF6}">
      <dsp:nvSpPr>
        <dsp:cNvPr id="0" name=""/>
        <dsp:cNvSpPr/>
      </dsp:nvSpPr>
      <dsp:spPr>
        <a:xfrm>
          <a:off x="0" y="61215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91094-F84F-9E49-A44D-5ACF787D783C}">
      <dsp:nvSpPr>
        <dsp:cNvPr id="0" name=""/>
        <dsp:cNvSpPr/>
      </dsp:nvSpPr>
      <dsp:spPr>
        <a:xfrm>
          <a:off x="0" y="61215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 7000.000000 </a:t>
          </a:r>
        </a:p>
      </dsp:txBody>
      <dsp:txXfrm>
        <a:off x="0" y="612154"/>
        <a:ext cx="6263640" cy="611482"/>
      </dsp:txXfrm>
    </dsp:sp>
    <dsp:sp modelId="{BB630FD4-97F7-6142-A324-DB98A829C395}">
      <dsp:nvSpPr>
        <dsp:cNvPr id="0" name=""/>
        <dsp:cNvSpPr/>
      </dsp:nvSpPr>
      <dsp:spPr>
        <a:xfrm>
          <a:off x="0" y="122363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BC9B6-0B42-3A4D-8AA6-8D3A5652FF9E}">
      <dsp:nvSpPr>
        <dsp:cNvPr id="0" name=""/>
        <dsp:cNvSpPr/>
      </dsp:nvSpPr>
      <dsp:spPr>
        <a:xfrm>
          <a:off x="0" y="122363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mean 0.248786 </a:t>
          </a:r>
        </a:p>
      </dsp:txBody>
      <dsp:txXfrm>
        <a:off x="0" y="1223637"/>
        <a:ext cx="6263640" cy="611482"/>
      </dsp:txXfrm>
    </dsp:sp>
    <dsp:sp modelId="{20434805-3D7A-2C4B-AD15-4479B346C7D2}">
      <dsp:nvSpPr>
        <dsp:cNvPr id="0" name=""/>
        <dsp:cNvSpPr/>
      </dsp:nvSpPr>
      <dsp:spPr>
        <a:xfrm>
          <a:off x="0" y="183511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B5E6B-8341-F046-B482-A67105A0E08E}">
      <dsp:nvSpPr>
        <dsp:cNvPr id="0" name=""/>
        <dsp:cNvSpPr/>
      </dsp:nvSpPr>
      <dsp:spPr>
        <a:xfrm>
          <a:off x="0" y="1835119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std 0.040022 </a:t>
          </a:r>
        </a:p>
      </dsp:txBody>
      <dsp:txXfrm>
        <a:off x="0" y="1835119"/>
        <a:ext cx="6263640" cy="611482"/>
      </dsp:txXfrm>
    </dsp:sp>
    <dsp:sp modelId="{C24641E1-F42A-644A-B0B0-562FB447E4F7}">
      <dsp:nvSpPr>
        <dsp:cNvPr id="0" name=""/>
        <dsp:cNvSpPr/>
      </dsp:nvSpPr>
      <dsp:spPr>
        <a:xfrm>
          <a:off x="0" y="2446602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2C0B5-51A9-7647-9460-2DC4B07F1C64}">
      <dsp:nvSpPr>
        <dsp:cNvPr id="0" name=""/>
        <dsp:cNvSpPr/>
      </dsp:nvSpPr>
      <dsp:spPr>
        <a:xfrm>
          <a:off x="0" y="2446602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 0.092891 </a:t>
          </a:r>
        </a:p>
      </dsp:txBody>
      <dsp:txXfrm>
        <a:off x="0" y="2446602"/>
        <a:ext cx="6263640" cy="611482"/>
      </dsp:txXfrm>
    </dsp:sp>
    <dsp:sp modelId="{41387691-3D58-4348-920D-00AED6B0684C}">
      <dsp:nvSpPr>
        <dsp:cNvPr id="0" name=""/>
        <dsp:cNvSpPr/>
      </dsp:nvSpPr>
      <dsp:spPr>
        <a:xfrm>
          <a:off x="0" y="305808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CC112-1DC7-574F-BA54-33A4A985BA07}">
      <dsp:nvSpPr>
        <dsp:cNvPr id="0" name=""/>
        <dsp:cNvSpPr/>
      </dsp:nvSpPr>
      <dsp:spPr>
        <a:xfrm>
          <a:off x="0" y="3058085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25% 0.221665 </a:t>
          </a:r>
        </a:p>
      </dsp:txBody>
      <dsp:txXfrm>
        <a:off x="0" y="3058085"/>
        <a:ext cx="6263640" cy="611482"/>
      </dsp:txXfrm>
    </dsp:sp>
    <dsp:sp modelId="{A40B64C4-6A6B-504C-9D01-0508F4ECC626}">
      <dsp:nvSpPr>
        <dsp:cNvPr id="0" name=""/>
        <dsp:cNvSpPr/>
      </dsp:nvSpPr>
      <dsp:spPr>
        <a:xfrm>
          <a:off x="0" y="366956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04322-E7F2-314E-AC37-D05B04FE65F1}">
      <dsp:nvSpPr>
        <dsp:cNvPr id="0" name=""/>
        <dsp:cNvSpPr/>
      </dsp:nvSpPr>
      <dsp:spPr>
        <a:xfrm>
          <a:off x="0" y="3669568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50% 0.249376 </a:t>
          </a:r>
        </a:p>
      </dsp:txBody>
      <dsp:txXfrm>
        <a:off x="0" y="3669568"/>
        <a:ext cx="6263640" cy="611482"/>
      </dsp:txXfrm>
    </dsp:sp>
    <dsp:sp modelId="{AE25D6FF-D41A-3E42-8390-50D6082DCD55}">
      <dsp:nvSpPr>
        <dsp:cNvPr id="0" name=""/>
        <dsp:cNvSpPr/>
      </dsp:nvSpPr>
      <dsp:spPr>
        <a:xfrm>
          <a:off x="0" y="428105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D2DC8-9B03-0A42-82E9-C1F6088C5EF3}">
      <dsp:nvSpPr>
        <dsp:cNvPr id="0" name=""/>
        <dsp:cNvSpPr/>
      </dsp:nvSpPr>
      <dsp:spPr>
        <a:xfrm>
          <a:off x="0" y="4281050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75% 0.277356 </a:t>
          </a:r>
        </a:p>
      </dsp:txBody>
      <dsp:txXfrm>
        <a:off x="0" y="4281050"/>
        <a:ext cx="6263640" cy="611482"/>
      </dsp:txXfrm>
    </dsp:sp>
    <dsp:sp modelId="{5E9D1849-D279-2E41-956C-3D073F1CE89D}">
      <dsp:nvSpPr>
        <dsp:cNvPr id="0" name=""/>
        <dsp:cNvSpPr/>
      </dsp:nvSpPr>
      <dsp:spPr>
        <a:xfrm>
          <a:off x="0" y="4892533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5664D-DD7C-3A48-A14B-B270A4FE2682}">
      <dsp:nvSpPr>
        <dsp:cNvPr id="0" name=""/>
        <dsp:cNvSpPr/>
      </dsp:nvSpPr>
      <dsp:spPr>
        <a:xfrm>
          <a:off x="0" y="4892533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 0.398421</a:t>
          </a:r>
        </a:p>
      </dsp:txBody>
      <dsp:txXfrm>
        <a:off x="0" y="4892533"/>
        <a:ext cx="6263640" cy="611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Classify original MNIST images </a:t>
          </a:r>
        </a:p>
      </dsp:txBody>
      <dsp:txXfrm>
        <a:off x="3080" y="1765067"/>
        <a:ext cx="2444055" cy="2053006"/>
      </dsp:txXfrm>
    </dsp:sp>
    <dsp:sp modelId="{FB6381F3-BCC6-B249-B2A0-27CFF64F73A9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2184" y="957325"/>
        <a:ext cx="725847" cy="725847"/>
      </dsp:txXfrm>
    </dsp:sp>
    <dsp:sp modelId="{080CF813-F89C-B64D-843C-6426D59DFB83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Classify encoded MNIST images</a:t>
          </a:r>
        </a:p>
      </dsp:txBody>
      <dsp:txXfrm>
        <a:off x="2691541" y="1765067"/>
        <a:ext cx="2444055" cy="2053006"/>
      </dsp:txXfrm>
    </dsp:sp>
    <dsp:sp modelId="{C3EAFBCF-B50F-2C4C-9096-646A7B5E6633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F3248A7E-3A12-C440-A6F5-30C7F4ACB837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Reconstruct encoded MNIST images, then classify from reconstructions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300" kern="1200" dirty="0"/>
            <a:t>CNN with Sigmoid activation</a:t>
          </a:r>
        </a:p>
      </dsp:txBody>
      <dsp:txXfrm>
        <a:off x="5380002" y="1765067"/>
        <a:ext cx="2444055" cy="2053006"/>
      </dsp:txXfrm>
    </dsp:sp>
    <dsp:sp modelId="{5FED5564-D9ED-B641-BC22-774B2E772809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071B9EB-71A0-A840-9E47-2B4B5020386D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B220-153A-C84F-9CC8-8C9EB4EC7F11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Using noiseless trained model, classify noisy coded images</a:t>
          </a:r>
        </a:p>
      </dsp:txBody>
      <dsp:txXfrm>
        <a:off x="8068463" y="1765067"/>
        <a:ext cx="2444055" cy="2053006"/>
      </dsp:txXfrm>
    </dsp:sp>
    <dsp:sp modelId="{717AA363-51AE-4D4A-85A7-168FDA2DC95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5F160657-6367-EC41-8913-4AD6A3CF8EC6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  <a:p>
            <a:endParaRPr lang="en-US" dirty="0"/>
          </a:p>
          <a:p>
            <a:r>
              <a:rPr lang="en-US" dirty="0"/>
              <a:t>There was an error in the code and the notation in this slide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Reconstructions stay between [0,1]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for 30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92.png"/><Relationship Id="rId7" Type="http://schemas.openxmlformats.org/officeDocument/2006/relationships/image" Target="../media/image160.png"/><Relationship Id="rId12" Type="http://schemas.openxmlformats.org/officeDocument/2006/relationships/image" Target="../media/image97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96.png"/><Relationship Id="rId5" Type="http://schemas.openxmlformats.org/officeDocument/2006/relationships/image" Target="../media/image140.png"/><Relationship Id="rId10" Type="http://schemas.openxmlformats.org/officeDocument/2006/relationships/image" Target="../media/image95.svg"/><Relationship Id="rId4" Type="http://schemas.openxmlformats.org/officeDocument/2006/relationships/image" Target="../media/image93.svg"/><Relationship Id="rId9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3.svg"/><Relationship Id="rId5" Type="http://schemas.openxmlformats.org/officeDocument/2006/relationships/image" Target="../media/image105.svg"/><Relationship Id="rId10" Type="http://schemas.openxmlformats.org/officeDocument/2006/relationships/image" Target="../media/image102.png"/><Relationship Id="rId4" Type="http://schemas.openxmlformats.org/officeDocument/2006/relationships/image" Target="../media/image104.png"/><Relationship Id="rId9" Type="http://schemas.openxmlformats.org/officeDocument/2006/relationships/image" Target="../media/image107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7.svg"/><Relationship Id="rId3" Type="http://schemas.openxmlformats.org/officeDocument/2006/relationships/image" Target="../media/image99.svg"/><Relationship Id="rId7" Type="http://schemas.openxmlformats.org/officeDocument/2006/relationships/image" Target="../media/image105.svg"/><Relationship Id="rId12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12.svg"/><Relationship Id="rId5" Type="http://schemas.openxmlformats.org/officeDocument/2006/relationships/image" Target="../media/image109.svg"/><Relationship Id="rId15" Type="http://schemas.openxmlformats.org/officeDocument/2006/relationships/image" Target="../media/image103.svg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101.svg"/><Relationship Id="rId1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5.svg"/><Relationship Id="rId7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97.svg"/><Relationship Id="rId4" Type="http://schemas.openxmlformats.org/officeDocument/2006/relationships/image" Target="../media/image380.png"/><Relationship Id="rId9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9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96.png"/><Relationship Id="rId5" Type="http://schemas.openxmlformats.org/officeDocument/2006/relationships/image" Target="../media/image5.svg"/><Relationship Id="rId10" Type="http://schemas.openxmlformats.org/officeDocument/2006/relationships/image" Target="../media/image95.svg"/><Relationship Id="rId4" Type="http://schemas.openxmlformats.org/officeDocument/2006/relationships/image" Target="../media/image4.pn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sv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11" Type="http://schemas.openxmlformats.org/officeDocument/2006/relationships/image" Target="../media/image114.png"/><Relationship Id="rId5" Type="http://schemas.openxmlformats.org/officeDocument/2006/relationships/image" Target="../media/image5.svg"/><Relationship Id="rId10" Type="http://schemas.openxmlformats.org/officeDocument/2006/relationships/image" Target="../media/image113.png"/><Relationship Id="rId4" Type="http://schemas.openxmlformats.org/officeDocument/2006/relationships/image" Target="../media/image4.png"/><Relationship Id="rId9" Type="http://schemas.openxmlformats.org/officeDocument/2006/relationships/image" Target="../media/image9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95.svg"/><Relationship Id="rId5" Type="http://schemas.openxmlformats.org/officeDocument/2006/relationships/image" Target="../media/image5.svg"/><Relationship Id="rId10" Type="http://schemas.openxmlformats.org/officeDocument/2006/relationships/image" Target="../media/image94.png"/><Relationship Id="rId4" Type="http://schemas.openxmlformats.org/officeDocument/2006/relationships/image" Target="../media/image4.png"/><Relationship Id="rId9" Type="http://schemas.openxmlformats.org/officeDocument/2006/relationships/image" Target="../media/image4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svg"/><Relationship Id="rId7" Type="http://schemas.openxmlformats.org/officeDocument/2006/relationships/image" Target="../media/image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svg"/><Relationship Id="rId7" Type="http://schemas.openxmlformats.org/officeDocument/2006/relationships/image" Target="../media/image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11,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Thursday, April 13,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25, 2023</a:t>
            </a: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</p:spTree>
    <p:extLst>
      <p:ext uri="{BB962C8B-B14F-4D97-AF65-F5344CB8AC3E}">
        <p14:creationId xmlns:p14="http://schemas.microsoft.com/office/powerpoint/2010/main" val="11011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activation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used</a:t>
            </a:r>
          </a:p>
        </p:txBody>
      </p:sp>
    </p:spTree>
    <p:extLst>
      <p:ext uri="{BB962C8B-B14F-4D97-AF65-F5344CB8AC3E}">
        <p14:creationId xmlns:p14="http://schemas.microsoft.com/office/powerpoint/2010/main" val="803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5ED95-B020-DCAE-6318-5F8525DA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After training, threshold model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74F-E935-BF56-CE6C-3F031AAB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 results in the weights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6CDBADEE-37FF-B279-B7DB-F846350C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" y="1929448"/>
            <a:ext cx="1212615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E774-E76E-8A4B-95CE-86F90DD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without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775D-C214-D507-A8E0-740AC58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8123-BFA2-9FFD-53EC-7F85DD7D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543461"/>
            <a:ext cx="11600725" cy="51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2D3F-9FE8-CFCD-B9EC-303CA72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reconstructions improve?</a:t>
            </a:r>
          </a:p>
        </p:txBody>
      </p: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59F74612-9E97-FC41-87B5-00D5B5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62" y="1558977"/>
            <a:ext cx="11919876" cy="5299023"/>
          </a:xfrm>
        </p:spPr>
      </p:pic>
    </p:spTree>
    <p:extLst>
      <p:ext uri="{BB962C8B-B14F-4D97-AF65-F5344CB8AC3E}">
        <p14:creationId xmlns:p14="http://schemas.microsoft.com/office/powerpoint/2010/main" val="41318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10E19-2C35-9E38-ADBE-28E36F6C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Clipping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5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0DE-44CE-799A-9A78-5867C41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clipped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39B-77E7-CD72-F899-C8DCC60D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924F214-342D-49AE-BB2C-87EFDA27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2039747"/>
            <a:ext cx="114879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0B609F-B25C-3633-4021-D9B2C14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improvements if we clip the weights</a:t>
            </a:r>
          </a:p>
        </p:txBody>
      </p:sp>
      <p:pic>
        <p:nvPicPr>
          <p:cNvPr id="12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6957D6A-A90F-78FA-BF2C-0DBC7A245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4" y="1349115"/>
            <a:ext cx="11854708" cy="5351488"/>
          </a:xfrm>
        </p:spPr>
      </p:pic>
    </p:spTree>
    <p:extLst>
      <p:ext uri="{BB962C8B-B14F-4D97-AF65-F5344CB8AC3E}">
        <p14:creationId xmlns:p14="http://schemas.microsoft.com/office/powerpoint/2010/main" val="235153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9C52-B6F3-B200-03E3-FAA2013A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000" dirty="0"/>
              <a:t>Quantitative measurements</a:t>
            </a:r>
            <a:br>
              <a:rPr lang="en-US" sz="4000" dirty="0"/>
            </a:br>
            <a:r>
              <a:rPr lang="en-US" sz="4000" dirty="0"/>
              <a:t>for reconstruction MSE using clipped weights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780B9-397E-42C8-63F3-FF41AEA39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753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45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DBAE-6F1F-9EE0-B10F-D654D17E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Quantitative measurements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C5215F-089F-FC0A-42F7-88738DF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5" y="1675227"/>
            <a:ext cx="1036555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  <a:blipFill>
                <a:blip r:embed="rId2"/>
                <a:stretch>
                  <a:fillRect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172-4047-26F4-794F-C4273C3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+ sigmoid activation</a:t>
            </a:r>
          </a:p>
        </p:txBody>
      </p:sp>
      <p:pic>
        <p:nvPicPr>
          <p:cNvPr id="5" name="Picture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761F1C4-1210-61E7-A292-43EC88A5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88"/>
            <a:ext cx="4363387" cy="43633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58C7EE-ACE0-CDCA-10DA-B9F24F99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461"/>
          <a:stretch/>
        </p:blipFill>
        <p:spPr>
          <a:xfrm>
            <a:off x="3957402" y="2063393"/>
            <a:ext cx="8054715" cy="4429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21160-2C9D-C6E0-D3AC-271FF7310FF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3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604C-ABC8-EC94-EA38-88527C8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(NO activation)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CA1AB81-0652-5D1A-E013-F5FD6877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1537"/>
            <a:ext cx="4351338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C190FF-5A34-04C8-AE29-826317E51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1" r="7329"/>
          <a:stretch/>
        </p:blipFill>
        <p:spPr>
          <a:xfrm>
            <a:off x="4141476" y="2141537"/>
            <a:ext cx="7740150" cy="43920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45532-A563-72C4-2C7C-4D1D21D89730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3AF5-D9A4-5D77-FFAB-626EFE1F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Incorporating the Mean Absolute Error +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𝑀𝐴𝐸𝑝𝑒𝑛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t="-39676" b="-33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1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Qr code&#10;&#10;Description automatically generated with low confidence">
            <a:extLst>
              <a:ext uri="{FF2B5EF4-FFF2-40B4-BE49-F238E27FC236}">
                <a16:creationId xmlns:a16="http://schemas.microsoft.com/office/drawing/2014/main" id="{E4B89572-2DCE-3BBB-D8CF-134B485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813092" cy="4813092"/>
          </a:xfrm>
          <a:prstGeom prst="rect">
            <a:avLst/>
          </a:prstGeom>
        </p:spPr>
      </p:pic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871EEB9-3096-2ECC-21FC-07B21575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9" y="2341165"/>
            <a:ext cx="7882971" cy="35121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7970EC-5B99-9A68-20B7-EDE92B3709A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26CF38-255A-8727-7BA9-E43C71B9D2B3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B04287-D542-F799-4D75-D26E91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939145" cy="493914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46F36A-F6C9-0DF7-52AC-843B5E3D8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3" y="2428822"/>
            <a:ext cx="7772400" cy="34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convolution transpose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and NO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85244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06B73-7376-8F02-9A93-A65FC122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Experiment: Convolutional Transpose + MAE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3B442-0AB9-4175-CA3C-F24464DA7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Replaced 1 convolutional layer with a </a:t>
            </a:r>
            <a:r>
              <a:rPr lang="en-US" sz="2000" b="1" dirty="0"/>
              <a:t>convolutional transpose </a:t>
            </a:r>
            <a:r>
              <a:rPr lang="en-US" sz="2000" dirty="0"/>
              <a:t>layer</a:t>
            </a:r>
          </a:p>
          <a:p>
            <a:r>
              <a:rPr lang="en-US" sz="2000" b="1" dirty="0"/>
              <a:t>MAE</a:t>
            </a:r>
            <a:r>
              <a:rPr lang="en-US" sz="2000" dirty="0"/>
              <a:t> loss was used with </a:t>
            </a:r>
            <a:r>
              <a:rPr lang="en-US" sz="2000" b="1" dirty="0"/>
              <a:t>NO activation </a:t>
            </a:r>
            <a:r>
              <a:rPr lang="en-US" sz="2000" dirty="0"/>
              <a:t>function</a:t>
            </a:r>
          </a:p>
          <a:p>
            <a:r>
              <a:rPr lang="en-US" sz="2000" dirty="0"/>
              <a:t>Did not try convolution transpose with MSE Loss + sigmoid activation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AFD0986-5894-02BB-E354-7625E7C30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7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12C5B-2140-90E4-A084-3764A5D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classification with noisy images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6C86C-7565-084F-DB72-6EDAC46A6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8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448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368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EC08-0B77-CBB3-C7B0-23692B0F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6A8DDC-4CB0-D92A-E541-E70E71595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3" r="19960"/>
          <a:stretch/>
        </p:blipFill>
        <p:spPr>
          <a:xfrm>
            <a:off x="4371041" y="3437329"/>
            <a:ext cx="3639103" cy="344912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F1CD14-EC0A-9AD6-5187-80F13DD3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r="20152"/>
          <a:stretch/>
        </p:blipFill>
        <p:spPr>
          <a:xfrm>
            <a:off x="192379" y="3437329"/>
            <a:ext cx="3639103" cy="3449125"/>
          </a:xfrm>
          <a:prstGeom prst="rect">
            <a:avLst/>
          </a:prstGeom>
        </p:spPr>
      </p:pic>
      <p:pic>
        <p:nvPicPr>
          <p:cNvPr id="11" name="Picture 10" descr="A picture containing text, scoreboard, tiled&#10;&#10;Description automatically generated">
            <a:extLst>
              <a:ext uri="{FF2B5EF4-FFF2-40B4-BE49-F238E27FC236}">
                <a16:creationId xmlns:a16="http://schemas.microsoft.com/office/drawing/2014/main" id="{F435EEE2-E80C-76D7-AA82-74064828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3" r="19960"/>
          <a:stretch/>
        </p:blipFill>
        <p:spPr>
          <a:xfrm>
            <a:off x="8550721" y="-5734"/>
            <a:ext cx="3639103" cy="3449125"/>
          </a:xfrm>
          <a:prstGeom prst="rect">
            <a:avLst/>
          </a:prstGeom>
        </p:spPr>
      </p:pic>
      <p:pic>
        <p:nvPicPr>
          <p:cNvPr id="13" name="Picture 12" descr="A picture containing text, tiled, scoreboard, different&#10;&#10;Description automatically generated">
            <a:extLst>
              <a:ext uri="{FF2B5EF4-FFF2-40B4-BE49-F238E27FC236}">
                <a16:creationId xmlns:a16="http://schemas.microsoft.com/office/drawing/2014/main" id="{057409B9-83C5-CA1F-DAC7-B955B1328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0" r="20152"/>
          <a:stretch/>
        </p:blipFill>
        <p:spPr>
          <a:xfrm>
            <a:off x="4371550" y="-5734"/>
            <a:ext cx="3639103" cy="3449125"/>
          </a:xfrm>
          <a:prstGeom prst="rect">
            <a:avLst/>
          </a:prstGeom>
        </p:spPr>
      </p:pic>
      <p:pic>
        <p:nvPicPr>
          <p:cNvPr id="15" name="Picture 14" descr="A picture containing text, building, scoreboard, different&#10;&#10;Description automatically generated">
            <a:extLst>
              <a:ext uri="{FF2B5EF4-FFF2-40B4-BE49-F238E27FC236}">
                <a16:creationId xmlns:a16="http://schemas.microsoft.com/office/drawing/2014/main" id="{963DF3B9-8DAE-B8FD-AEE8-8EC613375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53" r="19960"/>
          <a:stretch/>
        </p:blipFill>
        <p:spPr>
          <a:xfrm>
            <a:off x="192379" y="-5734"/>
            <a:ext cx="3639103" cy="3449125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B42ED0-5401-1E0F-D5CF-2766C77C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1514" r="19669" b="9582"/>
          <a:stretch/>
        </p:blipFill>
        <p:spPr>
          <a:xfrm>
            <a:off x="8549704" y="3199631"/>
            <a:ext cx="3642296" cy="3732810"/>
          </a:xfrm>
        </p:spPr>
      </p:pic>
    </p:spTree>
    <p:extLst>
      <p:ext uri="{BB962C8B-B14F-4D97-AF65-F5344CB8AC3E}">
        <p14:creationId xmlns:p14="http://schemas.microsoft.com/office/powerpoint/2010/main" val="243661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8CF70-54BF-60E7-76A9-8476B60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classification model deal with noise?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A06E4-8A91-0B33-6255-1AF8EF46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83" y="4752109"/>
            <a:ext cx="3876085" cy="1689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used the classification model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trained on noiseless data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applied it to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noisy data</a:t>
            </a:r>
            <a:r>
              <a:rPr lang="en-US" sz="1700" b="1" dirty="0"/>
              <a:t>. </a:t>
            </a:r>
          </a:p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SNR: Signal to Noise Ratio</a:t>
            </a:r>
          </a:p>
          <a:p>
            <a:pPr marL="0" indent="0">
              <a:buNone/>
            </a:pPr>
            <a:r>
              <a:rPr lang="en-US" sz="1700" dirty="0"/>
              <a:t>dB: decibels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E83ACC-6361-6F8E-1BE5-BB73B042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4725"/>
              </p:ext>
            </p:extLst>
          </p:nvPr>
        </p:nvGraphicFramePr>
        <p:xfrm>
          <a:off x="942597" y="830718"/>
          <a:ext cx="5608830" cy="519656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54097">
                  <a:extLst>
                    <a:ext uri="{9D8B030D-6E8A-4147-A177-3AD203B41FA5}">
                      <a16:colId xmlns:a16="http://schemas.microsoft.com/office/drawing/2014/main" val="2087359087"/>
                    </a:ext>
                  </a:extLst>
                </a:gridCol>
                <a:gridCol w="3454733">
                  <a:extLst>
                    <a:ext uri="{9D8B030D-6E8A-4147-A177-3AD203B41FA5}">
                      <a16:colId xmlns:a16="http://schemas.microsoft.com/office/drawing/2014/main" val="1168006602"/>
                    </a:ext>
                  </a:extLst>
                </a:gridCol>
              </a:tblGrid>
              <a:tr h="1382274"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SNR (dB)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Noiseless Model Accuracy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1715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87.99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61184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94.49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81153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96.41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626881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96.87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55528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97.09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0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May 2,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4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0DD1A-B0BD-9DB6-C1A9-1AA60578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noisy data: updated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Coded observation is given by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original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aperture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Gaussian noise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  <a:blipFill>
                <a:blip r:embed="rId2"/>
                <a:stretch>
                  <a:fillRect l="-31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EF76C-02E0-35A6-2F43-3EED2337D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789039"/>
            <a:ext cx="7912036" cy="4703836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14961B-895D-EDC6-41C9-F3F251596F2D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1AC32-1FDB-5458-7CEA-3308114F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I: Straight Classification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7344BA-1FD7-A03A-2C35-9C440FA71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771678"/>
              </p:ext>
            </p:extLst>
          </p:nvPr>
        </p:nvGraphicFramePr>
        <p:xfrm>
          <a:off x="498834" y="2480041"/>
          <a:ext cx="11223773" cy="4031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1274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893634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Train↓/Test → 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93.81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82.73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76.5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96.0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65.01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97.8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97.61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88.17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97.75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93.86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8FB839-58F8-C69B-B873-367FFF1A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44" y="144815"/>
            <a:ext cx="3553128" cy="1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9EEA0-9514-0D35-FC1B-3423880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5665911" cy="1179576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Method II: Reconstruct via traditional methods then classify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EC645AA6-A058-559B-D422-7DCF1E541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63024"/>
              </p:ext>
            </p:extLst>
          </p:nvPr>
        </p:nvGraphicFramePr>
        <p:xfrm>
          <a:off x="498833" y="2553195"/>
          <a:ext cx="11232491" cy="40683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328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794328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891444">
                <a:tc>
                  <a:txBody>
                    <a:bodyPr/>
                    <a:lstStyle/>
                    <a:p>
                      <a:r>
                        <a:rPr lang="en-US" sz="1900"/>
                        <a:t>Train↓/Test → 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88.8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94.69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80.07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60.87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93.73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 dirty="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97.94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5B3C1A6-F51C-99A4-7CF3-0C1C1870FEEA}"/>
              </a:ext>
            </a:extLst>
          </p:cNvPr>
          <p:cNvGrpSpPr/>
          <p:nvPr/>
        </p:nvGrpSpPr>
        <p:grpSpPr>
          <a:xfrm>
            <a:off x="6041564" y="548640"/>
            <a:ext cx="5689763" cy="1002288"/>
            <a:chOff x="0" y="1773660"/>
            <a:chExt cx="13952577" cy="353849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9B88EB3-E732-7D47-0300-EE7F8EC2E711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D153487-B269-41BB-F0B7-1793188CF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236248E-E535-0CF1-3930-5BF50875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E40A042-8EC2-5E40-C3AF-0644F3C3C295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EA5DB-F1A0-A83A-DC27-623A3CE43E67}"/>
                </a:ext>
              </a:extLst>
            </p:cNvPr>
            <p:cNvSpPr txBox="1"/>
            <p:nvPr/>
          </p:nvSpPr>
          <p:spPr>
            <a:xfrm>
              <a:off x="12625222" y="2608779"/>
              <a:ext cx="1327355" cy="1847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52DE55E-16A2-2846-5F0A-54FF53EF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805D4E0-0488-CF60-28A7-2B4C899D0B7E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195260C-4F4E-200C-6DB2-465941B77FD3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7627C0-E6F7-CBE3-64CF-9BD7EADF1854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Traditional</a:t>
              </a:r>
            </a:p>
            <a:p>
              <a:pPr algn="ctr"/>
              <a:r>
                <a:rPr lang="en-US" sz="500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434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BA30-83C2-09C2-40C0-45C33F52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78AB-3A36-509A-E39B-28C8B6864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EA3E3-5F43-7E3D-5D49-D9CE0EC8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08" y="0"/>
            <a:ext cx="8938846" cy="6651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4CECD-D294-DB61-F1CA-4C245C91235E}"/>
              </a:ext>
            </a:extLst>
          </p:cNvPr>
          <p:cNvSpPr txBox="1"/>
          <p:nvPr/>
        </p:nvSpPr>
        <p:spPr>
          <a:xfrm>
            <a:off x="3853363" y="-4207"/>
            <a:ext cx="5185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Value Distribution on a subset of 10,000 images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37D5-2C11-D2C2-BB8B-B929FF5FDC0D}"/>
              </a:ext>
            </a:extLst>
          </p:cNvPr>
          <p:cNvSpPr txBox="1"/>
          <p:nvPr/>
        </p:nvSpPr>
        <p:spPr>
          <a:xfrm>
            <a:off x="3384442" y="417924"/>
            <a:ext cx="159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Original MNIST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E08A2-0049-E730-F457-BB40CDBC0571}"/>
              </a:ext>
            </a:extLst>
          </p:cNvPr>
          <p:cNvSpPr txBox="1"/>
          <p:nvPr/>
        </p:nvSpPr>
        <p:spPr>
          <a:xfrm>
            <a:off x="7932996" y="417924"/>
            <a:ext cx="16927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Decoded MNIST</a:t>
            </a:r>
          </a:p>
        </p:txBody>
      </p:sp>
    </p:spTree>
    <p:extLst>
      <p:ext uri="{BB962C8B-B14F-4D97-AF65-F5344CB8AC3E}">
        <p14:creationId xmlns:p14="http://schemas.microsoft.com/office/powerpoint/2010/main" val="1092318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T-SNE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02F24F-92FD-BC33-967F-439B7CB339BA}"/>
              </a:ext>
            </a:extLst>
          </p:cNvPr>
          <p:cNvGrpSpPr/>
          <p:nvPr/>
        </p:nvGrpSpPr>
        <p:grpSpPr>
          <a:xfrm>
            <a:off x="199293" y="2132045"/>
            <a:ext cx="6152954" cy="4504282"/>
            <a:chOff x="199293" y="2132045"/>
            <a:chExt cx="6152954" cy="4504282"/>
          </a:xfrm>
        </p:grpSpPr>
        <p:pic>
          <p:nvPicPr>
            <p:cNvPr id="7" name="Picture 6" descr="Chart, bubble chart&#10;&#10;Description automatically generated">
              <a:extLst>
                <a:ext uri="{FF2B5EF4-FFF2-40B4-BE49-F238E27FC236}">
                  <a16:creationId xmlns:a16="http://schemas.microsoft.com/office/drawing/2014/main" id="{A631E560-9604-C777-31B9-9DEE034A8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18" r="-1" b="-1"/>
            <a:stretch/>
          </p:blipFill>
          <p:spPr>
            <a:xfrm>
              <a:off x="199293" y="2132045"/>
              <a:ext cx="6152954" cy="45042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8DD26-571E-47E4-D31F-D45BF2514755}"/>
                </a:ext>
              </a:extLst>
            </p:cNvPr>
            <p:cNvSpPr txBox="1"/>
            <p:nvPr/>
          </p:nvSpPr>
          <p:spPr>
            <a:xfrm>
              <a:off x="1952277" y="4496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8C956F-831E-8B78-925C-8938A99404F6}"/>
                </a:ext>
              </a:extLst>
            </p:cNvPr>
            <p:cNvSpPr txBox="1"/>
            <p:nvPr/>
          </p:nvSpPr>
          <p:spPr>
            <a:xfrm>
              <a:off x="1061323" y="46814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493971-8125-A431-A2DE-EACE205ADB66}"/>
                </a:ext>
              </a:extLst>
            </p:cNvPr>
            <p:cNvSpPr txBox="1"/>
            <p:nvPr/>
          </p:nvSpPr>
          <p:spPr>
            <a:xfrm>
              <a:off x="4566523" y="36991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60671B-435A-2A2C-87DC-2C754C474D24}"/>
                </a:ext>
              </a:extLst>
            </p:cNvPr>
            <p:cNvSpPr txBox="1"/>
            <p:nvPr/>
          </p:nvSpPr>
          <p:spPr>
            <a:xfrm>
              <a:off x="4566523" y="47082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CFAF86-08C3-FC0B-1925-73A6645D70F0}"/>
                </a:ext>
              </a:extLst>
            </p:cNvPr>
            <p:cNvSpPr txBox="1"/>
            <p:nvPr/>
          </p:nvSpPr>
          <p:spPr>
            <a:xfrm>
              <a:off x="1745951" y="35497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33A27-D719-52FF-F261-E2642F02A36C}"/>
                </a:ext>
              </a:extLst>
            </p:cNvPr>
            <p:cNvSpPr txBox="1"/>
            <p:nvPr/>
          </p:nvSpPr>
          <p:spPr>
            <a:xfrm>
              <a:off x="3322407" y="47082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BFB17A-B6D8-E874-75B1-A3C1EA674641}"/>
                </a:ext>
              </a:extLst>
            </p:cNvPr>
            <p:cNvSpPr txBox="1"/>
            <p:nvPr/>
          </p:nvSpPr>
          <p:spPr>
            <a:xfrm>
              <a:off x="2766287" y="52772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D09D8D-D2D9-1D53-9CF9-3536897CB017}"/>
                </a:ext>
              </a:extLst>
            </p:cNvPr>
            <p:cNvSpPr txBox="1"/>
            <p:nvPr/>
          </p:nvSpPr>
          <p:spPr>
            <a:xfrm>
              <a:off x="3508611" y="30882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D63773-BB55-687C-A29C-10DFED48AF79}"/>
                </a:ext>
              </a:extLst>
            </p:cNvPr>
            <p:cNvSpPr txBox="1"/>
            <p:nvPr/>
          </p:nvSpPr>
          <p:spPr>
            <a:xfrm>
              <a:off x="3577689" y="41363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F7342A-2CB5-3F3D-0EED-D8D925FD2119}"/>
                </a:ext>
              </a:extLst>
            </p:cNvPr>
            <p:cNvSpPr txBox="1"/>
            <p:nvPr/>
          </p:nvSpPr>
          <p:spPr>
            <a:xfrm>
              <a:off x="2567791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E8B32B30-599B-70C9-7085-575C5787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87FB-59C5-A4EE-0F17-C2667C56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0ADBA1-353B-B41D-2D7E-6F81F4C5333B}"/>
              </a:ext>
            </a:extLst>
          </p:cNvPr>
          <p:cNvGrpSpPr/>
          <p:nvPr/>
        </p:nvGrpSpPr>
        <p:grpSpPr>
          <a:xfrm>
            <a:off x="425576" y="406627"/>
            <a:ext cx="9088485" cy="3007815"/>
            <a:chOff x="425576" y="406627"/>
            <a:chExt cx="9088485" cy="30078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50BE02-9A10-F595-954F-ED612A10A135}"/>
                </a:ext>
              </a:extLst>
            </p:cNvPr>
            <p:cNvGrpSpPr/>
            <p:nvPr/>
          </p:nvGrpSpPr>
          <p:grpSpPr>
            <a:xfrm>
              <a:off x="425576" y="406627"/>
              <a:ext cx="9088485" cy="2437862"/>
              <a:chOff x="425576" y="406627"/>
              <a:chExt cx="9088485" cy="243786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03D3D30-0DB7-034E-B418-CEE16FFB4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7086798" y="421450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9147D0D-3083-6B96-A91A-6EF57E276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425576" y="421450"/>
                <a:ext cx="2427263" cy="240821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/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72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7F3D277C-1750-BAC8-E378-A96B7EA00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6529" t="11815" r="25434" b="10985"/>
              <a:stretch/>
            </p:blipFill>
            <p:spPr>
              <a:xfrm>
                <a:off x="3747972" y="406627"/>
                <a:ext cx="2443695" cy="243786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/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/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/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802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A37-1928-621B-EA1E-8DD896CC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87C1A43-8C5C-AF71-9E31-A1EA04DDF1AB}"/>
              </a:ext>
            </a:extLst>
          </p:cNvPr>
          <p:cNvSpPr/>
          <p:nvPr/>
        </p:nvSpPr>
        <p:spPr>
          <a:xfrm>
            <a:off x="10818121" y="3034209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5A938-2A56-7424-697B-02852F07D0A6}"/>
              </a:ext>
            </a:extLst>
          </p:cNvPr>
          <p:cNvGrpSpPr/>
          <p:nvPr/>
        </p:nvGrpSpPr>
        <p:grpSpPr>
          <a:xfrm>
            <a:off x="1490227" y="2382215"/>
            <a:ext cx="3379882" cy="2328753"/>
            <a:chOff x="1490227" y="2264229"/>
            <a:chExt cx="3379882" cy="232875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8C78F9-1B1F-C827-6F18-CB4C9400D49F}"/>
                </a:ext>
              </a:extLst>
            </p:cNvPr>
            <p:cNvCxnSpPr>
              <a:cxnSpLocks/>
            </p:cNvCxnSpPr>
            <p:nvPr/>
          </p:nvCxnSpPr>
          <p:spPr>
            <a:xfrm>
              <a:off x="1491560" y="3389083"/>
              <a:ext cx="18535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D0ADA1-973D-524D-2369-E9C020EE5DA0}"/>
                </a:ext>
              </a:extLst>
            </p:cNvPr>
            <p:cNvGrpSpPr/>
            <p:nvPr/>
          </p:nvGrpSpPr>
          <p:grpSpPr>
            <a:xfrm>
              <a:off x="1490227" y="2264229"/>
              <a:ext cx="3379882" cy="2328753"/>
              <a:chOff x="1870525" y="2248570"/>
              <a:chExt cx="3379882" cy="2328753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A2C6D67-8E45-9605-9031-4A766426D9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248570"/>
                <a:ext cx="2467579" cy="1140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34F2084-74A4-0F98-EB63-42E9239583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2400533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B26D152-D14F-45B6-FD53-4F2FC8C698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3379882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E900F4-9147-3A7C-DDB7-43EF9FA2D6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913207"/>
                <a:ext cx="3069473" cy="4758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307B60-CAA0-EB70-DC94-C07B405C0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148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5D5E80-9A20-4D65-DF15-8D9FD3A6A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6435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D9D2F4E-EC0D-B3DC-9913-78FFB0182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1917302" cy="11882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0D1E519A-8166-975E-845B-4559596F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956" t="12609" r="25870" b="10580"/>
          <a:stretch/>
        </p:blipFill>
        <p:spPr>
          <a:xfrm>
            <a:off x="3957806" y="2051101"/>
            <a:ext cx="2639797" cy="2659867"/>
          </a:xfrm>
          <a:prstGeom prst="rect">
            <a:avLst/>
          </a:prstGeom>
          <a:scene3d>
            <a:camera prst="isometricRightUp">
              <a:rot lat="2100000" lon="17400000" rev="0"/>
            </a:camera>
            <a:lightRig rig="threePt" dir="t">
              <a:rot lat="0" lon="0" rev="0"/>
            </a:lightRig>
          </a:scene3d>
          <a:sp3d extrusionH="82550" contourW="19050" prstMaterial="flat">
            <a:bevelT w="0"/>
            <a:extrusionClr>
              <a:schemeClr val="tx1"/>
            </a:extrusionClr>
          </a:sp3d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88F305-D1BF-CC4B-CD8B-078CB345CCBF}"/>
              </a:ext>
            </a:extLst>
          </p:cNvPr>
          <p:cNvSpPr/>
          <p:nvPr/>
        </p:nvSpPr>
        <p:spPr>
          <a:xfrm>
            <a:off x="7176011" y="3046852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AF2DD-7D7B-28F7-B333-7367E8CDF222}"/>
              </a:ext>
            </a:extLst>
          </p:cNvPr>
          <p:cNvSpPr txBox="1"/>
          <p:nvPr/>
        </p:nvSpPr>
        <p:spPr>
          <a:xfrm>
            <a:off x="-17369" y="5162834"/>
            <a:ext cx="145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A830A-8628-46FA-69C3-3FAD59337E9F}"/>
              </a:ext>
            </a:extLst>
          </p:cNvPr>
          <p:cNvSpPr txBox="1"/>
          <p:nvPr/>
        </p:nvSpPr>
        <p:spPr>
          <a:xfrm>
            <a:off x="1604460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73511-B415-1E84-B401-BAB2F5968B88}"/>
              </a:ext>
            </a:extLst>
          </p:cNvPr>
          <p:cNvSpPr txBox="1"/>
          <p:nvPr/>
        </p:nvSpPr>
        <p:spPr>
          <a:xfrm>
            <a:off x="2976415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988F5-7F57-6F1F-E030-CB68C97BBC48}"/>
              </a:ext>
            </a:extLst>
          </p:cNvPr>
          <p:cNvSpPr txBox="1"/>
          <p:nvPr/>
        </p:nvSpPr>
        <p:spPr>
          <a:xfrm>
            <a:off x="4184516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APERTURE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D21EF-E3A6-7CF4-E842-17DA47A6CF8D}"/>
              </a:ext>
            </a:extLst>
          </p:cNvPr>
          <p:cNvSpPr txBox="1"/>
          <p:nvPr/>
        </p:nvSpPr>
        <p:spPr>
          <a:xfrm>
            <a:off x="5409247" y="5301333"/>
            <a:ext cx="21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F9A85-D00B-E03F-5540-88300B1EF8B1}"/>
              </a:ext>
            </a:extLst>
          </p:cNvPr>
          <p:cNvSpPr txBox="1"/>
          <p:nvPr/>
        </p:nvSpPr>
        <p:spPr>
          <a:xfrm>
            <a:off x="7959805" y="5301333"/>
            <a:ext cx="25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DECODING PROCEDURE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954E5-022E-977A-A953-A601750669C3}"/>
              </a:ext>
            </a:extLst>
          </p:cNvPr>
          <p:cNvSpPr txBox="1"/>
          <p:nvPr/>
        </p:nvSpPr>
        <p:spPr>
          <a:xfrm>
            <a:off x="10516439" y="5301333"/>
            <a:ext cx="247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F8BB820-03B3-397D-E807-FCD13896E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844" t="12736" r="25344" b="10785"/>
          <a:stretch/>
        </p:blipFill>
        <p:spPr>
          <a:xfrm>
            <a:off x="2677129" y="2334281"/>
            <a:ext cx="2427263" cy="2408217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72DEBE-E6D6-733C-AC67-59D319D0EC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480" t="11850" r="25708" b="11672"/>
          <a:stretch/>
        </p:blipFill>
        <p:spPr>
          <a:xfrm>
            <a:off x="5274478" y="2082632"/>
            <a:ext cx="2680902" cy="2659866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2E35D6-72FF-B385-2393-1F91B1C6E2A0}"/>
              </a:ext>
            </a:extLst>
          </p:cNvPr>
          <p:cNvSpPr txBox="1"/>
          <p:nvPr/>
        </p:nvSpPr>
        <p:spPr>
          <a:xfrm>
            <a:off x="11328578" y="2684626"/>
            <a:ext cx="132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2</a:t>
            </a:r>
          </a:p>
        </p:txBody>
      </p:sp>
      <p:pic>
        <p:nvPicPr>
          <p:cNvPr id="19" name="Picture 18" descr="A picture containing arrow&#10;&#10;Description automatically generated">
            <a:extLst>
              <a:ext uri="{FF2B5EF4-FFF2-40B4-BE49-F238E27FC236}">
                <a16:creationId xmlns:a16="http://schemas.microsoft.com/office/drawing/2014/main" id="{085FFBFC-CF55-7FDE-DEA6-1E6E4E60E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916" y="2173987"/>
            <a:ext cx="3289233" cy="22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4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268014" y="1468692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4CDE-23B8-E8E7-C87A-7109ACD1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7C8FC-6B4C-3910-9ABE-CDE5633B14B1}"/>
              </a:ext>
            </a:extLst>
          </p:cNvPr>
          <p:cNvGrpSpPr/>
          <p:nvPr/>
        </p:nvGrpSpPr>
        <p:grpSpPr>
          <a:xfrm>
            <a:off x="359228" y="1806317"/>
            <a:ext cx="13913915" cy="3538491"/>
            <a:chOff x="0" y="1773660"/>
            <a:chExt cx="13913915" cy="353849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A865C385-3803-DB5A-5960-45F143240E59}"/>
                </a:ext>
              </a:extLst>
            </p:cNvPr>
            <p:cNvSpPr/>
            <p:nvPr/>
          </p:nvSpPr>
          <p:spPr>
            <a:xfrm>
              <a:off x="1956255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F216094-AAE2-5B29-C8D8-7DB2C02E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E4E5C90-FBA1-AC13-28ED-804E4EFE4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85D32B5-35E4-423D-7BA9-A64FE3B779AB}"/>
                </a:ext>
              </a:extLst>
            </p:cNvPr>
            <p:cNvSpPr/>
            <p:nvPr/>
          </p:nvSpPr>
          <p:spPr>
            <a:xfrm>
              <a:off x="4274639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4264B1-F5C8-CB0C-FE31-55C05773A486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5" name="Picture 14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2B0C8495-959A-59C3-F382-F68FEF3D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0CB7E38-E079-454F-181F-1FA5EE7BE18F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0C4F90A-750C-CC68-493A-00CC45D4C73B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CC44FB-447F-4A78-6551-BA4A512E392C}"/>
                </a:ext>
              </a:extLst>
            </p:cNvPr>
            <p:cNvSpPr/>
            <p:nvPr/>
          </p:nvSpPr>
          <p:spPr>
            <a:xfrm>
              <a:off x="2671220" y="2822028"/>
              <a:ext cx="1515494" cy="13210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Traditional Reconstruction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41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, text, technical drawing, plan&#10;&#10;Description automatically generated">
            <a:extLst>
              <a:ext uri="{FF2B5EF4-FFF2-40B4-BE49-F238E27FC236}">
                <a16:creationId xmlns:a16="http://schemas.microsoft.com/office/drawing/2014/main" id="{79C5927B-5DEA-C6FB-4C37-4FC31F77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19"/>
          <a:stretch/>
        </p:blipFill>
        <p:spPr>
          <a:xfrm>
            <a:off x="2562654" y="2183714"/>
            <a:ext cx="6352953" cy="19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8D92EDE-39A2-83A8-6672-2CC31FE60718}"/>
              </a:ext>
            </a:extLst>
          </p:cNvPr>
          <p:cNvGrpSpPr/>
          <p:nvPr/>
        </p:nvGrpSpPr>
        <p:grpSpPr>
          <a:xfrm>
            <a:off x="2214074" y="882326"/>
            <a:ext cx="9501275" cy="5093348"/>
            <a:chOff x="2214074" y="882326"/>
            <a:chExt cx="9501275" cy="5093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9A6EBF-AE7B-5B2D-5079-53AA4995B1C9}"/>
                </a:ext>
              </a:extLst>
            </p:cNvPr>
            <p:cNvSpPr txBox="1"/>
            <p:nvPr/>
          </p:nvSpPr>
          <p:spPr>
            <a:xfrm>
              <a:off x="10387994" y="2982638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2" name="Picture 11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6113A5F7-44F0-2135-C204-E4493249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738" y="1690068"/>
              <a:ext cx="5532609" cy="3785469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6DBA292-3DE7-69DC-B4C3-A8C0BF124829}"/>
                </a:ext>
              </a:extLst>
            </p:cNvPr>
            <p:cNvSpPr/>
            <p:nvPr/>
          </p:nvSpPr>
          <p:spPr>
            <a:xfrm>
              <a:off x="4006251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28DD288-6866-6AD8-2583-36AC990E8186}"/>
                </a:ext>
              </a:extLst>
            </p:cNvPr>
            <p:cNvSpPr/>
            <p:nvPr/>
          </p:nvSpPr>
          <p:spPr>
            <a:xfrm>
              <a:off x="9890494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F864E-008B-FA85-A80C-22E03580CB18}"/>
                </a:ext>
              </a:extLst>
            </p:cNvPr>
            <p:cNvSpPr txBox="1"/>
            <p:nvPr/>
          </p:nvSpPr>
          <p:spPr>
            <a:xfrm>
              <a:off x="3017249" y="882326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3737E5-06BE-5719-3342-2E79D409A664}"/>
                </a:ext>
              </a:extLst>
            </p:cNvPr>
            <p:cNvSpPr txBox="1"/>
            <p:nvPr/>
          </p:nvSpPr>
          <p:spPr>
            <a:xfrm>
              <a:off x="2797052" y="5698675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x 23 x 23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C571483-B5CF-E116-0375-4C1B20B1F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80" t="11850" r="25708" b="11672"/>
            <a:stretch/>
          </p:blipFill>
          <p:spPr>
            <a:xfrm>
              <a:off x="2214074" y="3680290"/>
              <a:ext cx="2345654" cy="1685522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</a:sp3d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3B903B-B370-64CF-2863-92D3B47A7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844" t="12736" r="25344" b="10785"/>
            <a:stretch/>
          </p:blipFill>
          <p:spPr>
            <a:xfrm>
              <a:off x="2214074" y="1739037"/>
              <a:ext cx="2345654" cy="1685521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18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80612</TotalTime>
  <Words>1183</Words>
  <Application>Microsoft Macintosh PowerPoint</Application>
  <PresentationFormat>Widescreen</PresentationFormat>
  <Paragraphs>392</Paragraphs>
  <Slides>83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Tuesday, April 11, 2023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Thursday, April 13, 2023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Tuesday, April 25, 2023</vt:lpstr>
      <vt:lpstr>Reconstruction with activation function</vt:lpstr>
      <vt:lpstr>After training, threshold model weights</vt:lpstr>
      <vt:lpstr>Thresholding results in the weights</vt:lpstr>
      <vt:lpstr>Reconstructions without thresholding</vt:lpstr>
      <vt:lpstr>Do the reconstructions improve?</vt:lpstr>
      <vt:lpstr>Clipping the weights</vt:lpstr>
      <vt:lpstr>Resulting clipped weights</vt:lpstr>
      <vt:lpstr>No improvements if we clip the weights</vt:lpstr>
      <vt:lpstr>Quantitative measurements for reconstruction MSE using clipped weights</vt:lpstr>
      <vt:lpstr>Quantitative measurements </vt:lpstr>
      <vt:lpstr>Reconstruction with ℓ_1-penalty</vt:lpstr>
      <vt:lpstr>Experiment MAE + sigmoid activation</vt:lpstr>
      <vt:lpstr>Experiment MAE (NO activation)</vt:lpstr>
      <vt:lpstr>Incorporating the Mean Absolute Error + penalty</vt:lpstr>
      <vt:lpstr>Experiment λ=1</vt:lpstr>
      <vt:lpstr>Experiment λ=10^(-3)</vt:lpstr>
      <vt:lpstr>Reconstruction with convolution transpose layer</vt:lpstr>
      <vt:lpstr>Experiment: Convolutional Transpose + MAE</vt:lpstr>
      <vt:lpstr>Image classification with noisy images</vt:lpstr>
      <vt:lpstr>Experiments</vt:lpstr>
      <vt:lpstr>Classification Architecture</vt:lpstr>
      <vt:lpstr>PowerPoint Presentation</vt:lpstr>
      <vt:lpstr>How does the classification model deal with noise?</vt:lpstr>
      <vt:lpstr>Tuesday, May 2, 2023</vt:lpstr>
      <vt:lpstr>Example noisy data: updated</vt:lpstr>
      <vt:lpstr>Method I: Straight Classification</vt:lpstr>
      <vt:lpstr>Method II: Reconstruct via traditional methods then classify</vt:lpstr>
      <vt:lpstr>PowerPoint Presentation</vt:lpstr>
      <vt:lpstr>T-SNE</vt:lpstr>
      <vt:lpstr>PowerPoint Presentation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58</cp:revision>
  <dcterms:created xsi:type="dcterms:W3CDTF">2022-12-07T17:24:20Z</dcterms:created>
  <dcterms:modified xsi:type="dcterms:W3CDTF">2023-07-13T01:24:48Z</dcterms:modified>
</cp:coreProperties>
</file>